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0"/>
  </p:notesMasterIdLst>
  <p:sldIdLst>
    <p:sldId id="256" r:id="rId2"/>
    <p:sldId id="309" r:id="rId3"/>
    <p:sldId id="259" r:id="rId4"/>
    <p:sldId id="260" r:id="rId5"/>
    <p:sldId id="274" r:id="rId6"/>
    <p:sldId id="264" r:id="rId7"/>
    <p:sldId id="271" r:id="rId8"/>
    <p:sldId id="312" r:id="rId9"/>
    <p:sldId id="265" r:id="rId10"/>
    <p:sldId id="314" r:id="rId11"/>
    <p:sldId id="268" r:id="rId12"/>
    <p:sldId id="269" r:id="rId13"/>
    <p:sldId id="310" r:id="rId14"/>
    <p:sldId id="311" r:id="rId15"/>
    <p:sldId id="313" r:id="rId16"/>
    <p:sldId id="275" r:id="rId17"/>
    <p:sldId id="315" r:id="rId18"/>
    <p:sldId id="276" r:id="rId19"/>
  </p:sldIdLst>
  <p:sldSz cx="9144000" cy="5143500" type="screen16x9"/>
  <p:notesSz cx="6858000" cy="9144000"/>
  <p:embeddedFontLst>
    <p:embeddedFont>
      <p:font typeface="Roboto" panose="020B0604020202020204" charset="0"/>
      <p:regular r:id="rId21"/>
      <p:bold r:id="rId22"/>
      <p:italic r:id="rId23"/>
      <p:boldItalic r:id="rId24"/>
    </p:embeddedFont>
    <p:embeddedFont>
      <p:font typeface="Roboto Condensed" panose="020B0604020202020204" charset="0"/>
      <p:regular r:id="rId25"/>
      <p:bold r:id="rId26"/>
      <p:italic r:id="rId27"/>
      <p:boldItalic r:id="rId28"/>
    </p:embeddedFont>
    <p:embeddedFont>
      <p:font typeface="Bebas Neue" panose="020B0604020202020204" charset="0"/>
      <p:regular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91BB77D-858A-40F7-B8DA-E795EBC08D22}">
  <a:tblStyle styleId="{291BB77D-858A-40F7-B8DA-E795EBC08D2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569"/>
    <p:restoredTop sz="94559"/>
  </p:normalViewPr>
  <p:slideViewPr>
    <p:cSldViewPr snapToGrid="0">
      <p:cViewPr varScale="1">
        <p:scale>
          <a:sx n="89" d="100"/>
          <a:sy n="89" d="100"/>
        </p:scale>
        <p:origin x="762" y="222"/>
      </p:cViewPr>
      <p:guideLst/>
    </p:cSldViewPr>
  </p:slideViewPr>
  <p:notesTextViewPr>
    <p:cViewPr>
      <p:scale>
        <a:sx n="30" d="100"/>
        <a:sy n="3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jpg>
</file>

<file path=ppt/media/image11.png>
</file>

<file path=ppt/media/image12.png>
</file>

<file path=ppt/media/image13.png>
</file>

<file path=ppt/media/image14.jpg>
</file>

<file path=ppt/media/image2.png>
</file>

<file path=ppt/media/image3.png>
</file>

<file path=ppt/media/image4.jpe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1057dcc8c0a_1_2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1057dcc8c0a_1_2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1057dcc8c0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1057dcc8c0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1057dcc8c0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1057dcc8c0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28964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6"/>
        <p:cNvGrpSpPr/>
        <p:nvPr/>
      </p:nvGrpSpPr>
      <p:grpSpPr>
        <a:xfrm>
          <a:off x="0" y="0"/>
          <a:ext cx="0" cy="0"/>
          <a:chOff x="0" y="0"/>
          <a:chExt cx="0" cy="0"/>
        </a:xfrm>
      </p:grpSpPr>
      <p:sp>
        <p:nvSpPr>
          <p:cNvPr id="427" name="Google Shape;427;g1057dcc8c0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 name="Google Shape;428;g1057dcc8c0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87937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107225aad6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107225aad6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06847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
        <p:cNvGrpSpPr/>
        <p:nvPr/>
      </p:nvGrpSpPr>
      <p:grpSpPr>
        <a:xfrm>
          <a:off x="0" y="0"/>
          <a:ext cx="0" cy="0"/>
          <a:chOff x="0" y="0"/>
          <a:chExt cx="0" cy="0"/>
        </a:xfrm>
      </p:grpSpPr>
      <p:sp>
        <p:nvSpPr>
          <p:cNvPr id="618" name="Google Shape;618;g1071d9987b3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9" name="Google Shape;619;g1071d9987b3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107225aad6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107225aad6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46188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
        <p:cNvGrpSpPr/>
        <p:nvPr/>
      </p:nvGrpSpPr>
      <p:grpSpPr>
        <a:xfrm>
          <a:off x="0" y="0"/>
          <a:ext cx="0" cy="0"/>
          <a:chOff x="0" y="0"/>
          <a:chExt cx="0" cy="0"/>
        </a:xfrm>
      </p:grpSpPr>
      <p:sp>
        <p:nvSpPr>
          <p:cNvPr id="624" name="Google Shape;624;gcfd2448b07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5" name="Google Shape;625;gcfd2448b07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0669fd9b23_0_1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10669fd9b23_0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103eef302b4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103eef302b4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107225aaeb7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107225aaeb7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107225aad6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107225aad6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10676002b6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10676002b6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45425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107225aad6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107225aad6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51873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
        <p:cNvGrpSpPr/>
        <p:nvPr/>
      </p:nvGrpSpPr>
      <p:grpSpPr>
        <a:xfrm>
          <a:off x="0" y="0"/>
          <a:ext cx="0" cy="0"/>
          <a:chOff x="0" y="0"/>
          <a:chExt cx="0" cy="0"/>
        </a:xfrm>
      </p:grpSpPr>
      <p:sp>
        <p:nvSpPr>
          <p:cNvPr id="367" name="Google Shape;367;g1057dcc8c0a_1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 name="Google Shape;368;g1057dcc8c0a_1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107225aad6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107225aad6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13999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0" y="331300"/>
            <a:ext cx="9144000" cy="4480900"/>
            <a:chOff x="0" y="331300"/>
            <a:chExt cx="9144000" cy="4480900"/>
          </a:xfrm>
        </p:grpSpPr>
        <p:cxnSp>
          <p:nvCxnSpPr>
            <p:cNvPr id="10" name="Google Shape;10;p2"/>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11" name="Google Shape;11;p2"/>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grpSp>
      <p:sp>
        <p:nvSpPr>
          <p:cNvPr id="12" name="Google Shape;12;p2"/>
          <p:cNvSpPr txBox="1">
            <a:spLocks noGrp="1"/>
          </p:cNvSpPr>
          <p:nvPr>
            <p:ph type="ctrTitle"/>
          </p:nvPr>
        </p:nvSpPr>
        <p:spPr>
          <a:xfrm>
            <a:off x="714375" y="1193224"/>
            <a:ext cx="4775700" cy="2105400"/>
          </a:xfrm>
          <a:prstGeom prst="rect">
            <a:avLst/>
          </a:prstGeom>
        </p:spPr>
        <p:txBody>
          <a:bodyPr spcFirstLastPara="1" wrap="square" lIns="91425" tIns="91425" rIns="91425" bIns="91425" anchor="b" anchorCtr="0">
            <a:noAutofit/>
          </a:bodyPr>
          <a:lstStyle>
            <a:lvl1pPr lvl="0">
              <a:spcBef>
                <a:spcPts val="0"/>
              </a:spcBef>
              <a:spcAft>
                <a:spcPts val="0"/>
              </a:spcAft>
              <a:buSzPts val="5200"/>
              <a:buFont typeface="Roboto Condensed"/>
              <a:buNone/>
              <a:defRPr sz="6300" b="1">
                <a:latin typeface="Roboto Condensed"/>
                <a:ea typeface="Roboto Condensed"/>
                <a:cs typeface="Roboto Condensed"/>
                <a:sym typeface="Roboto Condense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714375" y="3540487"/>
            <a:ext cx="4775700" cy="409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Font typeface="Roboto"/>
              <a:buNone/>
              <a:defRPr sz="1600">
                <a:latin typeface="Roboto"/>
                <a:ea typeface="Roboto"/>
                <a:cs typeface="Roboto"/>
                <a:sym typeface="Roboto"/>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86"/>
        <p:cNvGrpSpPr/>
        <p:nvPr/>
      </p:nvGrpSpPr>
      <p:grpSpPr>
        <a:xfrm>
          <a:off x="0" y="0"/>
          <a:ext cx="0" cy="0"/>
          <a:chOff x="0" y="0"/>
          <a:chExt cx="0" cy="0"/>
        </a:xfrm>
      </p:grpSpPr>
      <p:sp>
        <p:nvSpPr>
          <p:cNvPr id="87" name="Google Shape;87;p14"/>
          <p:cNvSpPr txBox="1">
            <a:spLocks noGrp="1"/>
          </p:cNvSpPr>
          <p:nvPr>
            <p:ph type="title"/>
          </p:nvPr>
        </p:nvSpPr>
        <p:spPr>
          <a:xfrm>
            <a:off x="2802275" y="3294912"/>
            <a:ext cx="5627400" cy="602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sz="2500">
                <a:solidFill>
                  <a:schemeClr val="accent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88" name="Google Shape;88;p14"/>
          <p:cNvSpPr txBox="1">
            <a:spLocks noGrp="1"/>
          </p:cNvSpPr>
          <p:nvPr>
            <p:ph type="subTitle" idx="1"/>
          </p:nvPr>
        </p:nvSpPr>
        <p:spPr>
          <a:xfrm>
            <a:off x="2802275" y="1246488"/>
            <a:ext cx="5627400" cy="19860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500"/>
              <a:buNone/>
              <a:defRPr sz="30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cxnSp>
        <p:nvCxnSpPr>
          <p:cNvPr id="89" name="Google Shape;89;p14"/>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90" name="Google Shape;90;p14"/>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CUSTOM_12">
    <p:spTree>
      <p:nvGrpSpPr>
        <p:cNvPr id="1" name="Shape 91"/>
        <p:cNvGrpSpPr/>
        <p:nvPr/>
      </p:nvGrpSpPr>
      <p:grpSpPr>
        <a:xfrm>
          <a:off x="0" y="0"/>
          <a:ext cx="0" cy="0"/>
          <a:chOff x="0" y="0"/>
          <a:chExt cx="0" cy="0"/>
        </a:xfrm>
      </p:grpSpPr>
      <p:sp>
        <p:nvSpPr>
          <p:cNvPr id="92" name="Google Shape;92;p15"/>
          <p:cNvSpPr txBox="1">
            <a:spLocks noGrp="1"/>
          </p:cNvSpPr>
          <p:nvPr>
            <p:ph type="title"/>
          </p:nvPr>
        </p:nvSpPr>
        <p:spPr>
          <a:xfrm>
            <a:off x="714375" y="514350"/>
            <a:ext cx="7715400" cy="516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93" name="Google Shape;93;p15"/>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94" name="Google Shape;94;p15"/>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grpSp>
        <p:nvGrpSpPr>
          <p:cNvPr id="95" name="Google Shape;95;p15"/>
          <p:cNvGrpSpPr/>
          <p:nvPr/>
        </p:nvGrpSpPr>
        <p:grpSpPr>
          <a:xfrm>
            <a:off x="8429774" y="514343"/>
            <a:ext cx="397281" cy="428418"/>
            <a:chOff x="1271525" y="4920325"/>
            <a:chExt cx="655039" cy="706378"/>
          </a:xfrm>
        </p:grpSpPr>
        <p:sp>
          <p:nvSpPr>
            <p:cNvPr id="96" name="Google Shape;96;p15"/>
            <p:cNvSpPr/>
            <p:nvPr/>
          </p:nvSpPr>
          <p:spPr>
            <a:xfrm>
              <a:off x="1513164" y="4920325"/>
              <a:ext cx="413400" cy="413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15"/>
            <p:cNvSpPr/>
            <p:nvPr/>
          </p:nvSpPr>
          <p:spPr>
            <a:xfrm>
              <a:off x="1271525" y="5375603"/>
              <a:ext cx="251100" cy="2511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 name="Google Shape;98;p15"/>
          <p:cNvSpPr/>
          <p:nvPr/>
        </p:nvSpPr>
        <p:spPr>
          <a:xfrm>
            <a:off x="537077" y="3888583"/>
            <a:ext cx="177300" cy="1773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
  <p:cSld name="CUSTOM_2">
    <p:spTree>
      <p:nvGrpSpPr>
        <p:cNvPr id="1" name="Shape 99"/>
        <p:cNvGrpSpPr/>
        <p:nvPr/>
      </p:nvGrpSpPr>
      <p:grpSpPr>
        <a:xfrm>
          <a:off x="0" y="0"/>
          <a:ext cx="0" cy="0"/>
          <a:chOff x="0" y="0"/>
          <a:chExt cx="0" cy="0"/>
        </a:xfrm>
      </p:grpSpPr>
      <p:sp>
        <p:nvSpPr>
          <p:cNvPr id="100" name="Google Shape;100;p16"/>
          <p:cNvSpPr txBox="1">
            <a:spLocks noGrp="1"/>
          </p:cNvSpPr>
          <p:nvPr>
            <p:ph type="subTitle" idx="1"/>
          </p:nvPr>
        </p:nvSpPr>
        <p:spPr>
          <a:xfrm>
            <a:off x="4596860" y="1883603"/>
            <a:ext cx="3832800" cy="2034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Char char="●"/>
              <a:defRPr/>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
        <p:nvSpPr>
          <p:cNvPr id="101" name="Google Shape;101;p16"/>
          <p:cNvSpPr txBox="1">
            <a:spLocks noGrp="1"/>
          </p:cNvSpPr>
          <p:nvPr>
            <p:ph type="title"/>
          </p:nvPr>
        </p:nvSpPr>
        <p:spPr>
          <a:xfrm>
            <a:off x="4596850" y="1225300"/>
            <a:ext cx="3832800" cy="6411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102" name="Google Shape;102;p16"/>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103" name="Google Shape;103;p16"/>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
        <p:nvSpPr>
          <p:cNvPr id="104" name="Google Shape;104;p16"/>
          <p:cNvSpPr>
            <a:spLocks noGrp="1"/>
          </p:cNvSpPr>
          <p:nvPr>
            <p:ph type="pic" idx="2"/>
          </p:nvPr>
        </p:nvSpPr>
        <p:spPr>
          <a:xfrm>
            <a:off x="1019175" y="1210894"/>
            <a:ext cx="2777100" cy="2721600"/>
          </a:xfrm>
          <a:prstGeom prst="roundRect">
            <a:avLst>
              <a:gd name="adj" fmla="val 16667"/>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56"/>
        <p:cNvGrpSpPr/>
        <p:nvPr/>
      </p:nvGrpSpPr>
      <p:grpSpPr>
        <a:xfrm>
          <a:off x="0" y="0"/>
          <a:ext cx="0" cy="0"/>
          <a:chOff x="0" y="0"/>
          <a:chExt cx="0" cy="0"/>
        </a:xfrm>
      </p:grpSpPr>
      <p:sp>
        <p:nvSpPr>
          <p:cNvPr id="157" name="Google Shape;157;p23"/>
          <p:cNvSpPr txBox="1">
            <a:spLocks noGrp="1"/>
          </p:cNvSpPr>
          <p:nvPr>
            <p:ph type="title"/>
          </p:nvPr>
        </p:nvSpPr>
        <p:spPr>
          <a:xfrm>
            <a:off x="911760" y="1813453"/>
            <a:ext cx="2011800" cy="39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58" name="Google Shape;158;p23"/>
          <p:cNvSpPr txBox="1">
            <a:spLocks noGrp="1"/>
          </p:cNvSpPr>
          <p:nvPr>
            <p:ph type="subTitle" idx="1"/>
          </p:nvPr>
        </p:nvSpPr>
        <p:spPr>
          <a:xfrm>
            <a:off x="911752" y="2100951"/>
            <a:ext cx="2011800" cy="53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9" name="Google Shape;159;p23"/>
          <p:cNvSpPr txBox="1">
            <a:spLocks noGrp="1"/>
          </p:cNvSpPr>
          <p:nvPr>
            <p:ph type="title" idx="2"/>
          </p:nvPr>
        </p:nvSpPr>
        <p:spPr>
          <a:xfrm>
            <a:off x="3566101" y="1813453"/>
            <a:ext cx="2011800" cy="39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0" name="Google Shape;160;p23"/>
          <p:cNvSpPr txBox="1">
            <a:spLocks noGrp="1"/>
          </p:cNvSpPr>
          <p:nvPr>
            <p:ph type="subTitle" idx="3"/>
          </p:nvPr>
        </p:nvSpPr>
        <p:spPr>
          <a:xfrm>
            <a:off x="3566099" y="2100951"/>
            <a:ext cx="2011800" cy="53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1" name="Google Shape;161;p23"/>
          <p:cNvSpPr txBox="1">
            <a:spLocks noGrp="1"/>
          </p:cNvSpPr>
          <p:nvPr>
            <p:ph type="title" idx="4"/>
          </p:nvPr>
        </p:nvSpPr>
        <p:spPr>
          <a:xfrm>
            <a:off x="911760" y="3152978"/>
            <a:ext cx="2011800" cy="39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2" name="Google Shape;162;p23"/>
          <p:cNvSpPr txBox="1">
            <a:spLocks noGrp="1"/>
          </p:cNvSpPr>
          <p:nvPr>
            <p:ph type="subTitle" idx="5"/>
          </p:nvPr>
        </p:nvSpPr>
        <p:spPr>
          <a:xfrm>
            <a:off x="911752" y="3440476"/>
            <a:ext cx="2011800" cy="53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 name="Google Shape;163;p23"/>
          <p:cNvSpPr txBox="1">
            <a:spLocks noGrp="1"/>
          </p:cNvSpPr>
          <p:nvPr>
            <p:ph type="title" idx="6"/>
          </p:nvPr>
        </p:nvSpPr>
        <p:spPr>
          <a:xfrm>
            <a:off x="3566101" y="3152978"/>
            <a:ext cx="2011800" cy="39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4" name="Google Shape;164;p23"/>
          <p:cNvSpPr txBox="1">
            <a:spLocks noGrp="1"/>
          </p:cNvSpPr>
          <p:nvPr>
            <p:ph type="subTitle" idx="7"/>
          </p:nvPr>
        </p:nvSpPr>
        <p:spPr>
          <a:xfrm>
            <a:off x="3566101" y="3440476"/>
            <a:ext cx="2011800" cy="53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5" name="Google Shape;165;p23"/>
          <p:cNvSpPr txBox="1">
            <a:spLocks noGrp="1"/>
          </p:cNvSpPr>
          <p:nvPr>
            <p:ph type="title" idx="8"/>
          </p:nvPr>
        </p:nvSpPr>
        <p:spPr>
          <a:xfrm>
            <a:off x="6220444" y="1813453"/>
            <a:ext cx="2011800" cy="39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6" name="Google Shape;166;p23"/>
          <p:cNvSpPr txBox="1">
            <a:spLocks noGrp="1"/>
          </p:cNvSpPr>
          <p:nvPr>
            <p:ph type="subTitle" idx="9"/>
          </p:nvPr>
        </p:nvSpPr>
        <p:spPr>
          <a:xfrm>
            <a:off x="6220448" y="2100951"/>
            <a:ext cx="2011800" cy="53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7" name="Google Shape;167;p23"/>
          <p:cNvSpPr txBox="1">
            <a:spLocks noGrp="1"/>
          </p:cNvSpPr>
          <p:nvPr>
            <p:ph type="title" idx="13"/>
          </p:nvPr>
        </p:nvSpPr>
        <p:spPr>
          <a:xfrm>
            <a:off x="6220444" y="3152978"/>
            <a:ext cx="2011800" cy="39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8" name="Google Shape;168;p23"/>
          <p:cNvSpPr txBox="1">
            <a:spLocks noGrp="1"/>
          </p:cNvSpPr>
          <p:nvPr>
            <p:ph type="subTitle" idx="14"/>
          </p:nvPr>
        </p:nvSpPr>
        <p:spPr>
          <a:xfrm>
            <a:off x="6220448" y="3440476"/>
            <a:ext cx="2011800" cy="534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9" name="Google Shape;169;p23"/>
          <p:cNvSpPr txBox="1">
            <a:spLocks noGrp="1"/>
          </p:cNvSpPr>
          <p:nvPr>
            <p:ph type="title" idx="15"/>
          </p:nvPr>
        </p:nvSpPr>
        <p:spPr>
          <a:xfrm>
            <a:off x="897000" y="514350"/>
            <a:ext cx="7350000" cy="534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170" name="Google Shape;170;p23"/>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171" name="Google Shape;171;p23"/>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grpSp>
        <p:nvGrpSpPr>
          <p:cNvPr id="172" name="Google Shape;172;p23"/>
          <p:cNvGrpSpPr/>
          <p:nvPr/>
        </p:nvGrpSpPr>
        <p:grpSpPr>
          <a:xfrm flipH="1">
            <a:off x="317099" y="1138805"/>
            <a:ext cx="397281" cy="428418"/>
            <a:chOff x="1271525" y="4920325"/>
            <a:chExt cx="655039" cy="706378"/>
          </a:xfrm>
        </p:grpSpPr>
        <p:sp>
          <p:nvSpPr>
            <p:cNvPr id="173" name="Google Shape;173;p23"/>
            <p:cNvSpPr/>
            <p:nvPr/>
          </p:nvSpPr>
          <p:spPr>
            <a:xfrm>
              <a:off x="1513164" y="4920325"/>
              <a:ext cx="413400" cy="4134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3"/>
            <p:cNvSpPr/>
            <p:nvPr/>
          </p:nvSpPr>
          <p:spPr>
            <a:xfrm>
              <a:off x="1271525" y="5375603"/>
              <a:ext cx="251100" cy="2511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193"/>
        <p:cNvGrpSpPr/>
        <p:nvPr/>
      </p:nvGrpSpPr>
      <p:grpSpPr>
        <a:xfrm>
          <a:off x="0" y="0"/>
          <a:ext cx="0" cy="0"/>
          <a:chOff x="0" y="0"/>
          <a:chExt cx="0" cy="0"/>
        </a:xfrm>
      </p:grpSpPr>
      <p:cxnSp>
        <p:nvCxnSpPr>
          <p:cNvPr id="194" name="Google Shape;194;p26"/>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195" name="Google Shape;195;p26"/>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196"/>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21"/>
        <p:cNvGrpSpPr/>
        <p:nvPr/>
      </p:nvGrpSpPr>
      <p:grpSpPr>
        <a:xfrm>
          <a:off x="0" y="0"/>
          <a:ext cx="0" cy="0"/>
          <a:chOff x="0" y="0"/>
          <a:chExt cx="0" cy="0"/>
        </a:xfrm>
      </p:grpSpPr>
      <p:sp>
        <p:nvSpPr>
          <p:cNvPr id="122" name="Google Shape;122;p20"/>
          <p:cNvSpPr txBox="1">
            <a:spLocks noGrp="1"/>
          </p:cNvSpPr>
          <p:nvPr>
            <p:ph type="title"/>
          </p:nvPr>
        </p:nvSpPr>
        <p:spPr>
          <a:xfrm>
            <a:off x="720000" y="2815021"/>
            <a:ext cx="2336400" cy="39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3" name="Google Shape;123;p20"/>
          <p:cNvSpPr txBox="1">
            <a:spLocks noGrp="1"/>
          </p:cNvSpPr>
          <p:nvPr>
            <p:ph type="subTitle" idx="1"/>
          </p:nvPr>
        </p:nvSpPr>
        <p:spPr>
          <a:xfrm>
            <a:off x="720000" y="3102524"/>
            <a:ext cx="2336400" cy="75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4" name="Google Shape;124;p20"/>
          <p:cNvSpPr txBox="1">
            <a:spLocks noGrp="1"/>
          </p:cNvSpPr>
          <p:nvPr>
            <p:ph type="title" idx="2"/>
          </p:nvPr>
        </p:nvSpPr>
        <p:spPr>
          <a:xfrm>
            <a:off x="3403800" y="2815021"/>
            <a:ext cx="2336400" cy="39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5" name="Google Shape;125;p20"/>
          <p:cNvSpPr txBox="1">
            <a:spLocks noGrp="1"/>
          </p:cNvSpPr>
          <p:nvPr>
            <p:ph type="subTitle" idx="3"/>
          </p:nvPr>
        </p:nvSpPr>
        <p:spPr>
          <a:xfrm>
            <a:off x="3403800" y="3102524"/>
            <a:ext cx="2336400" cy="75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6" name="Google Shape;126;p20"/>
          <p:cNvSpPr txBox="1">
            <a:spLocks noGrp="1"/>
          </p:cNvSpPr>
          <p:nvPr>
            <p:ph type="title" idx="4"/>
          </p:nvPr>
        </p:nvSpPr>
        <p:spPr>
          <a:xfrm>
            <a:off x="6087600" y="2815021"/>
            <a:ext cx="2336400" cy="395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2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7" name="Google Shape;127;p20"/>
          <p:cNvSpPr txBox="1">
            <a:spLocks noGrp="1"/>
          </p:cNvSpPr>
          <p:nvPr>
            <p:ph type="subTitle" idx="5"/>
          </p:nvPr>
        </p:nvSpPr>
        <p:spPr>
          <a:xfrm>
            <a:off x="6087600" y="3102524"/>
            <a:ext cx="2336400" cy="75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8" name="Google Shape;128;p20"/>
          <p:cNvSpPr txBox="1">
            <a:spLocks noGrp="1"/>
          </p:cNvSpPr>
          <p:nvPr>
            <p:ph type="title" idx="6"/>
          </p:nvPr>
        </p:nvSpPr>
        <p:spPr>
          <a:xfrm>
            <a:off x="897000" y="514348"/>
            <a:ext cx="7350000" cy="534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129" name="Google Shape;129;p20"/>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130" name="Google Shape;130;p20"/>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extLst>
      <p:ext uri="{BB962C8B-B14F-4D97-AF65-F5344CB8AC3E}">
        <p14:creationId xmlns:p14="http://schemas.microsoft.com/office/powerpoint/2010/main" val="26442844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714375" y="2395903"/>
            <a:ext cx="3638100" cy="7611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5000">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6" name="Google Shape;16;p3"/>
          <p:cNvSpPr txBox="1">
            <a:spLocks noGrp="1"/>
          </p:cNvSpPr>
          <p:nvPr>
            <p:ph type="subTitle" idx="1"/>
          </p:nvPr>
        </p:nvSpPr>
        <p:spPr>
          <a:xfrm>
            <a:off x="714375" y="3140449"/>
            <a:ext cx="27795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7" name="Google Shape;17;p3"/>
          <p:cNvSpPr txBox="1">
            <a:spLocks noGrp="1"/>
          </p:cNvSpPr>
          <p:nvPr>
            <p:ph type="title" idx="2" hasCustomPrompt="1"/>
          </p:nvPr>
        </p:nvSpPr>
        <p:spPr>
          <a:xfrm>
            <a:off x="714375" y="1346651"/>
            <a:ext cx="1936800" cy="9525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cxnSp>
        <p:nvCxnSpPr>
          <p:cNvPr id="18" name="Google Shape;18;p3"/>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19" name="Google Shape;19;p3"/>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
        <p:nvSpPr>
          <p:cNvPr id="20" name="Google Shape;20;p3"/>
          <p:cNvSpPr>
            <a:spLocks noGrp="1"/>
          </p:cNvSpPr>
          <p:nvPr>
            <p:ph type="pic" idx="3"/>
          </p:nvPr>
        </p:nvSpPr>
        <p:spPr>
          <a:xfrm>
            <a:off x="5093325" y="938701"/>
            <a:ext cx="3336300" cy="3269700"/>
          </a:xfrm>
          <a:prstGeom prst="roundRect">
            <a:avLst>
              <a:gd name="adj" fmla="val 16667"/>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body" idx="1"/>
          </p:nvPr>
        </p:nvSpPr>
        <p:spPr>
          <a:xfrm>
            <a:off x="518100" y="1558758"/>
            <a:ext cx="8107800" cy="31125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AutoNum type="arabicPeriod"/>
              <a:defRPr sz="1200">
                <a:solidFill>
                  <a:srgbClr val="434343"/>
                </a:solidFill>
              </a:defRPr>
            </a:lvl1pPr>
            <a:lvl2pPr marL="914400" lvl="1" indent="-304800" rtl="0">
              <a:lnSpc>
                <a:spcPct val="115000"/>
              </a:lnSpc>
              <a:spcBef>
                <a:spcPts val="0"/>
              </a:spcBef>
              <a:spcAft>
                <a:spcPts val="0"/>
              </a:spcAft>
              <a:buSzPts val="1200"/>
              <a:buAutoNum type="alphaLcPeriod"/>
              <a:defRPr sz="1200">
                <a:solidFill>
                  <a:srgbClr val="434343"/>
                </a:solidFill>
              </a:defRPr>
            </a:lvl2pPr>
            <a:lvl3pPr marL="1371600" lvl="2" indent="-304800" rtl="0">
              <a:lnSpc>
                <a:spcPct val="115000"/>
              </a:lnSpc>
              <a:spcBef>
                <a:spcPts val="0"/>
              </a:spcBef>
              <a:spcAft>
                <a:spcPts val="0"/>
              </a:spcAft>
              <a:buSzPts val="1200"/>
              <a:buAutoNum type="romanLcPeriod"/>
              <a:defRPr sz="1200">
                <a:solidFill>
                  <a:srgbClr val="434343"/>
                </a:solidFill>
              </a:defRPr>
            </a:lvl3pPr>
            <a:lvl4pPr marL="1828800" lvl="3" indent="-304800" rtl="0">
              <a:lnSpc>
                <a:spcPct val="115000"/>
              </a:lnSpc>
              <a:spcBef>
                <a:spcPts val="0"/>
              </a:spcBef>
              <a:spcAft>
                <a:spcPts val="0"/>
              </a:spcAft>
              <a:buSzPts val="1200"/>
              <a:buAutoNum type="arabicPeriod"/>
              <a:defRPr sz="1200">
                <a:solidFill>
                  <a:srgbClr val="434343"/>
                </a:solidFill>
              </a:defRPr>
            </a:lvl4pPr>
            <a:lvl5pPr marL="2286000" lvl="4" indent="-304800" rtl="0">
              <a:lnSpc>
                <a:spcPct val="115000"/>
              </a:lnSpc>
              <a:spcBef>
                <a:spcPts val="0"/>
              </a:spcBef>
              <a:spcAft>
                <a:spcPts val="0"/>
              </a:spcAft>
              <a:buSzPts val="1200"/>
              <a:buAutoNum type="alphaLcPeriod"/>
              <a:defRPr sz="1200">
                <a:solidFill>
                  <a:srgbClr val="434343"/>
                </a:solidFill>
              </a:defRPr>
            </a:lvl5pPr>
            <a:lvl6pPr marL="2743200" lvl="5" indent="-304800" rtl="0">
              <a:lnSpc>
                <a:spcPct val="115000"/>
              </a:lnSpc>
              <a:spcBef>
                <a:spcPts val="0"/>
              </a:spcBef>
              <a:spcAft>
                <a:spcPts val="0"/>
              </a:spcAft>
              <a:buSzPts val="1200"/>
              <a:buAutoNum type="romanLcPeriod"/>
              <a:defRPr sz="1200">
                <a:solidFill>
                  <a:srgbClr val="434343"/>
                </a:solidFill>
              </a:defRPr>
            </a:lvl6pPr>
            <a:lvl7pPr marL="3200400" lvl="6" indent="-304800" rtl="0">
              <a:lnSpc>
                <a:spcPct val="115000"/>
              </a:lnSpc>
              <a:spcBef>
                <a:spcPts val="0"/>
              </a:spcBef>
              <a:spcAft>
                <a:spcPts val="0"/>
              </a:spcAft>
              <a:buSzPts val="1200"/>
              <a:buAutoNum type="arabicPeriod"/>
              <a:defRPr sz="1200">
                <a:solidFill>
                  <a:srgbClr val="434343"/>
                </a:solidFill>
              </a:defRPr>
            </a:lvl7pPr>
            <a:lvl8pPr marL="3657600" lvl="7" indent="-304800" rtl="0">
              <a:lnSpc>
                <a:spcPct val="115000"/>
              </a:lnSpc>
              <a:spcBef>
                <a:spcPts val="0"/>
              </a:spcBef>
              <a:spcAft>
                <a:spcPts val="0"/>
              </a:spcAft>
              <a:buSzPts val="1200"/>
              <a:buAutoNum type="alphaLcPeriod"/>
              <a:defRPr sz="1200">
                <a:solidFill>
                  <a:srgbClr val="434343"/>
                </a:solidFill>
              </a:defRPr>
            </a:lvl8pPr>
            <a:lvl9pPr marL="4114800" lvl="8" indent="-304800" rtl="0">
              <a:lnSpc>
                <a:spcPct val="115000"/>
              </a:lnSpc>
              <a:spcBef>
                <a:spcPts val="0"/>
              </a:spcBef>
              <a:spcAft>
                <a:spcPts val="0"/>
              </a:spcAft>
              <a:buSzPts val="1200"/>
              <a:buAutoNum type="romanLcPeriod"/>
              <a:defRPr sz="1200">
                <a:solidFill>
                  <a:srgbClr val="434343"/>
                </a:solidFill>
              </a:defRPr>
            </a:lvl9pPr>
          </a:lstStyle>
          <a:p>
            <a:endParaRPr/>
          </a:p>
        </p:txBody>
      </p:sp>
      <p:sp>
        <p:nvSpPr>
          <p:cNvPr id="23" name="Google Shape;23;p4"/>
          <p:cNvSpPr txBox="1">
            <a:spLocks noGrp="1"/>
          </p:cNvSpPr>
          <p:nvPr>
            <p:ph type="title"/>
          </p:nvPr>
        </p:nvSpPr>
        <p:spPr>
          <a:xfrm>
            <a:off x="714375" y="514350"/>
            <a:ext cx="7715100" cy="5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24" name="Google Shape;24;p4"/>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25" name="Google Shape;25;p4"/>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txBox="1">
            <a:spLocks noGrp="1"/>
          </p:cNvSpPr>
          <p:nvPr>
            <p:ph type="subTitle" idx="1"/>
          </p:nvPr>
        </p:nvSpPr>
        <p:spPr>
          <a:xfrm>
            <a:off x="1872200" y="2665425"/>
            <a:ext cx="2291100" cy="39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Bebas Neue"/>
              <a:buNone/>
              <a:defRPr sz="2200" b="1">
                <a:solidFill>
                  <a:schemeClr val="accent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200"/>
              <a:buFont typeface="Bebas Neue"/>
              <a:buNone/>
              <a:defRPr sz="2200">
                <a:latin typeface="Bebas Neue"/>
                <a:ea typeface="Bebas Neue"/>
                <a:cs typeface="Bebas Neue"/>
                <a:sym typeface="Bebas Neue"/>
              </a:defRPr>
            </a:lvl2pPr>
            <a:lvl3pPr lvl="2" algn="ctr" rtl="0">
              <a:lnSpc>
                <a:spcPct val="100000"/>
              </a:lnSpc>
              <a:spcBef>
                <a:spcPts val="0"/>
              </a:spcBef>
              <a:spcAft>
                <a:spcPts val="0"/>
              </a:spcAft>
              <a:buSzPts val="2200"/>
              <a:buFont typeface="Bebas Neue"/>
              <a:buNone/>
              <a:defRPr sz="2200">
                <a:latin typeface="Bebas Neue"/>
                <a:ea typeface="Bebas Neue"/>
                <a:cs typeface="Bebas Neue"/>
                <a:sym typeface="Bebas Neue"/>
              </a:defRPr>
            </a:lvl3pPr>
            <a:lvl4pPr lvl="3" algn="ctr" rtl="0">
              <a:lnSpc>
                <a:spcPct val="100000"/>
              </a:lnSpc>
              <a:spcBef>
                <a:spcPts val="0"/>
              </a:spcBef>
              <a:spcAft>
                <a:spcPts val="0"/>
              </a:spcAft>
              <a:buSzPts val="2200"/>
              <a:buFont typeface="Bebas Neue"/>
              <a:buNone/>
              <a:defRPr sz="2200">
                <a:latin typeface="Bebas Neue"/>
                <a:ea typeface="Bebas Neue"/>
                <a:cs typeface="Bebas Neue"/>
                <a:sym typeface="Bebas Neue"/>
              </a:defRPr>
            </a:lvl4pPr>
            <a:lvl5pPr lvl="4" algn="ctr" rtl="0">
              <a:lnSpc>
                <a:spcPct val="100000"/>
              </a:lnSpc>
              <a:spcBef>
                <a:spcPts val="0"/>
              </a:spcBef>
              <a:spcAft>
                <a:spcPts val="0"/>
              </a:spcAft>
              <a:buSzPts val="2200"/>
              <a:buFont typeface="Bebas Neue"/>
              <a:buNone/>
              <a:defRPr sz="2200">
                <a:latin typeface="Bebas Neue"/>
                <a:ea typeface="Bebas Neue"/>
                <a:cs typeface="Bebas Neue"/>
                <a:sym typeface="Bebas Neue"/>
              </a:defRPr>
            </a:lvl5pPr>
            <a:lvl6pPr lvl="5" algn="ctr" rtl="0">
              <a:lnSpc>
                <a:spcPct val="100000"/>
              </a:lnSpc>
              <a:spcBef>
                <a:spcPts val="0"/>
              </a:spcBef>
              <a:spcAft>
                <a:spcPts val="0"/>
              </a:spcAft>
              <a:buSzPts val="2200"/>
              <a:buFont typeface="Bebas Neue"/>
              <a:buNone/>
              <a:defRPr sz="2200">
                <a:latin typeface="Bebas Neue"/>
                <a:ea typeface="Bebas Neue"/>
                <a:cs typeface="Bebas Neue"/>
                <a:sym typeface="Bebas Neue"/>
              </a:defRPr>
            </a:lvl6pPr>
            <a:lvl7pPr lvl="6" algn="ctr" rtl="0">
              <a:lnSpc>
                <a:spcPct val="100000"/>
              </a:lnSpc>
              <a:spcBef>
                <a:spcPts val="0"/>
              </a:spcBef>
              <a:spcAft>
                <a:spcPts val="0"/>
              </a:spcAft>
              <a:buSzPts val="2200"/>
              <a:buFont typeface="Bebas Neue"/>
              <a:buNone/>
              <a:defRPr sz="2200">
                <a:latin typeface="Bebas Neue"/>
                <a:ea typeface="Bebas Neue"/>
                <a:cs typeface="Bebas Neue"/>
                <a:sym typeface="Bebas Neue"/>
              </a:defRPr>
            </a:lvl7pPr>
            <a:lvl8pPr lvl="7" algn="ctr" rtl="0">
              <a:lnSpc>
                <a:spcPct val="100000"/>
              </a:lnSpc>
              <a:spcBef>
                <a:spcPts val="0"/>
              </a:spcBef>
              <a:spcAft>
                <a:spcPts val="0"/>
              </a:spcAft>
              <a:buSzPts val="2200"/>
              <a:buFont typeface="Bebas Neue"/>
              <a:buNone/>
              <a:defRPr sz="2200">
                <a:latin typeface="Bebas Neue"/>
                <a:ea typeface="Bebas Neue"/>
                <a:cs typeface="Bebas Neue"/>
                <a:sym typeface="Bebas Neue"/>
              </a:defRPr>
            </a:lvl8pPr>
            <a:lvl9pPr lvl="8" algn="ctr" rtl="0">
              <a:lnSpc>
                <a:spcPct val="100000"/>
              </a:lnSpc>
              <a:spcBef>
                <a:spcPts val="0"/>
              </a:spcBef>
              <a:spcAft>
                <a:spcPts val="0"/>
              </a:spcAft>
              <a:buSzPts val="2200"/>
              <a:buFont typeface="Bebas Neue"/>
              <a:buNone/>
              <a:defRPr sz="2200">
                <a:latin typeface="Bebas Neue"/>
                <a:ea typeface="Bebas Neue"/>
                <a:cs typeface="Bebas Neue"/>
                <a:sym typeface="Bebas Neue"/>
              </a:defRPr>
            </a:lvl9pPr>
          </a:lstStyle>
          <a:p>
            <a:endParaRPr/>
          </a:p>
        </p:txBody>
      </p:sp>
      <p:sp>
        <p:nvSpPr>
          <p:cNvPr id="28" name="Google Shape;28;p5"/>
          <p:cNvSpPr txBox="1">
            <a:spLocks noGrp="1"/>
          </p:cNvSpPr>
          <p:nvPr>
            <p:ph type="subTitle" idx="2"/>
          </p:nvPr>
        </p:nvSpPr>
        <p:spPr>
          <a:xfrm>
            <a:off x="4980700" y="2665425"/>
            <a:ext cx="2291100" cy="39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200"/>
              <a:buFont typeface="Bebas Neue"/>
              <a:buNone/>
              <a:defRPr sz="2200" b="1">
                <a:solidFill>
                  <a:schemeClr val="accent1"/>
                </a:solidFill>
                <a:latin typeface="Roboto Condensed"/>
                <a:ea typeface="Roboto Condensed"/>
                <a:cs typeface="Roboto Condensed"/>
                <a:sym typeface="Roboto Condensed"/>
              </a:defRPr>
            </a:lvl1pPr>
            <a:lvl2pPr lvl="1" algn="ctr" rtl="0">
              <a:lnSpc>
                <a:spcPct val="100000"/>
              </a:lnSpc>
              <a:spcBef>
                <a:spcPts val="0"/>
              </a:spcBef>
              <a:spcAft>
                <a:spcPts val="0"/>
              </a:spcAft>
              <a:buSzPts val="2200"/>
              <a:buFont typeface="Bebas Neue"/>
              <a:buNone/>
              <a:defRPr sz="2200">
                <a:latin typeface="Bebas Neue"/>
                <a:ea typeface="Bebas Neue"/>
                <a:cs typeface="Bebas Neue"/>
                <a:sym typeface="Bebas Neue"/>
              </a:defRPr>
            </a:lvl2pPr>
            <a:lvl3pPr lvl="2" algn="ctr" rtl="0">
              <a:lnSpc>
                <a:spcPct val="100000"/>
              </a:lnSpc>
              <a:spcBef>
                <a:spcPts val="0"/>
              </a:spcBef>
              <a:spcAft>
                <a:spcPts val="0"/>
              </a:spcAft>
              <a:buSzPts val="2200"/>
              <a:buFont typeface="Bebas Neue"/>
              <a:buNone/>
              <a:defRPr sz="2200">
                <a:latin typeface="Bebas Neue"/>
                <a:ea typeface="Bebas Neue"/>
                <a:cs typeface="Bebas Neue"/>
                <a:sym typeface="Bebas Neue"/>
              </a:defRPr>
            </a:lvl3pPr>
            <a:lvl4pPr lvl="3" algn="ctr" rtl="0">
              <a:lnSpc>
                <a:spcPct val="100000"/>
              </a:lnSpc>
              <a:spcBef>
                <a:spcPts val="0"/>
              </a:spcBef>
              <a:spcAft>
                <a:spcPts val="0"/>
              </a:spcAft>
              <a:buSzPts val="2200"/>
              <a:buFont typeface="Bebas Neue"/>
              <a:buNone/>
              <a:defRPr sz="2200">
                <a:latin typeface="Bebas Neue"/>
                <a:ea typeface="Bebas Neue"/>
                <a:cs typeface="Bebas Neue"/>
                <a:sym typeface="Bebas Neue"/>
              </a:defRPr>
            </a:lvl4pPr>
            <a:lvl5pPr lvl="4" algn="ctr" rtl="0">
              <a:lnSpc>
                <a:spcPct val="100000"/>
              </a:lnSpc>
              <a:spcBef>
                <a:spcPts val="0"/>
              </a:spcBef>
              <a:spcAft>
                <a:spcPts val="0"/>
              </a:spcAft>
              <a:buSzPts val="2200"/>
              <a:buFont typeface="Bebas Neue"/>
              <a:buNone/>
              <a:defRPr sz="2200">
                <a:latin typeface="Bebas Neue"/>
                <a:ea typeface="Bebas Neue"/>
                <a:cs typeface="Bebas Neue"/>
                <a:sym typeface="Bebas Neue"/>
              </a:defRPr>
            </a:lvl5pPr>
            <a:lvl6pPr lvl="5" algn="ctr" rtl="0">
              <a:lnSpc>
                <a:spcPct val="100000"/>
              </a:lnSpc>
              <a:spcBef>
                <a:spcPts val="0"/>
              </a:spcBef>
              <a:spcAft>
                <a:spcPts val="0"/>
              </a:spcAft>
              <a:buSzPts val="2200"/>
              <a:buFont typeface="Bebas Neue"/>
              <a:buNone/>
              <a:defRPr sz="2200">
                <a:latin typeface="Bebas Neue"/>
                <a:ea typeface="Bebas Neue"/>
                <a:cs typeface="Bebas Neue"/>
                <a:sym typeface="Bebas Neue"/>
              </a:defRPr>
            </a:lvl6pPr>
            <a:lvl7pPr lvl="6" algn="ctr" rtl="0">
              <a:lnSpc>
                <a:spcPct val="100000"/>
              </a:lnSpc>
              <a:spcBef>
                <a:spcPts val="0"/>
              </a:spcBef>
              <a:spcAft>
                <a:spcPts val="0"/>
              </a:spcAft>
              <a:buSzPts val="2200"/>
              <a:buFont typeface="Bebas Neue"/>
              <a:buNone/>
              <a:defRPr sz="2200">
                <a:latin typeface="Bebas Neue"/>
                <a:ea typeface="Bebas Neue"/>
                <a:cs typeface="Bebas Neue"/>
                <a:sym typeface="Bebas Neue"/>
              </a:defRPr>
            </a:lvl7pPr>
            <a:lvl8pPr lvl="7" algn="ctr" rtl="0">
              <a:lnSpc>
                <a:spcPct val="100000"/>
              </a:lnSpc>
              <a:spcBef>
                <a:spcPts val="0"/>
              </a:spcBef>
              <a:spcAft>
                <a:spcPts val="0"/>
              </a:spcAft>
              <a:buSzPts val="2200"/>
              <a:buFont typeface="Bebas Neue"/>
              <a:buNone/>
              <a:defRPr sz="2200">
                <a:latin typeface="Bebas Neue"/>
                <a:ea typeface="Bebas Neue"/>
                <a:cs typeface="Bebas Neue"/>
                <a:sym typeface="Bebas Neue"/>
              </a:defRPr>
            </a:lvl8pPr>
            <a:lvl9pPr lvl="8" algn="ctr" rtl="0">
              <a:lnSpc>
                <a:spcPct val="100000"/>
              </a:lnSpc>
              <a:spcBef>
                <a:spcPts val="0"/>
              </a:spcBef>
              <a:spcAft>
                <a:spcPts val="0"/>
              </a:spcAft>
              <a:buSzPts val="2200"/>
              <a:buFont typeface="Bebas Neue"/>
              <a:buNone/>
              <a:defRPr sz="2200">
                <a:latin typeface="Bebas Neue"/>
                <a:ea typeface="Bebas Neue"/>
                <a:cs typeface="Bebas Neue"/>
                <a:sym typeface="Bebas Neue"/>
              </a:defRPr>
            </a:lvl9pPr>
          </a:lstStyle>
          <a:p>
            <a:endParaRPr/>
          </a:p>
        </p:txBody>
      </p:sp>
      <p:sp>
        <p:nvSpPr>
          <p:cNvPr id="29" name="Google Shape;29;p5"/>
          <p:cNvSpPr txBox="1">
            <a:spLocks noGrp="1"/>
          </p:cNvSpPr>
          <p:nvPr>
            <p:ph type="subTitle" idx="3"/>
          </p:nvPr>
        </p:nvSpPr>
        <p:spPr>
          <a:xfrm>
            <a:off x="1872200" y="2989877"/>
            <a:ext cx="2291100" cy="73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 name="Google Shape;30;p5"/>
          <p:cNvSpPr txBox="1">
            <a:spLocks noGrp="1"/>
          </p:cNvSpPr>
          <p:nvPr>
            <p:ph type="subTitle" idx="4"/>
          </p:nvPr>
        </p:nvSpPr>
        <p:spPr>
          <a:xfrm>
            <a:off x="4980696" y="2989877"/>
            <a:ext cx="2291100" cy="73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 name="Google Shape;31;p5"/>
          <p:cNvSpPr txBox="1">
            <a:spLocks noGrp="1"/>
          </p:cNvSpPr>
          <p:nvPr>
            <p:ph type="title"/>
          </p:nvPr>
        </p:nvSpPr>
        <p:spPr>
          <a:xfrm>
            <a:off x="897000" y="514348"/>
            <a:ext cx="7350000" cy="535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32" name="Google Shape;32;p5"/>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33" name="Google Shape;33;p5"/>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
        <p:cNvGrpSpPr/>
        <p:nvPr/>
      </p:nvGrpSpPr>
      <p:grpSpPr>
        <a:xfrm>
          <a:off x="0" y="0"/>
          <a:ext cx="0" cy="0"/>
          <a:chOff x="0" y="0"/>
          <a:chExt cx="0" cy="0"/>
        </a:xfrm>
      </p:grpSpPr>
      <p:sp>
        <p:nvSpPr>
          <p:cNvPr id="35" name="Google Shape;35;p6"/>
          <p:cNvSpPr txBox="1">
            <a:spLocks noGrp="1"/>
          </p:cNvSpPr>
          <p:nvPr>
            <p:ph type="title"/>
          </p:nvPr>
        </p:nvSpPr>
        <p:spPr>
          <a:xfrm>
            <a:off x="714375" y="514350"/>
            <a:ext cx="7715400" cy="541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36" name="Google Shape;36;p6"/>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37" name="Google Shape;37;p6"/>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grpSp>
        <p:nvGrpSpPr>
          <p:cNvPr id="38" name="Google Shape;38;p6"/>
          <p:cNvGrpSpPr/>
          <p:nvPr/>
        </p:nvGrpSpPr>
        <p:grpSpPr>
          <a:xfrm>
            <a:off x="181789" y="1107940"/>
            <a:ext cx="290993" cy="393273"/>
            <a:chOff x="4881525" y="1458397"/>
            <a:chExt cx="431613" cy="583318"/>
          </a:xfrm>
        </p:grpSpPr>
        <p:sp>
          <p:nvSpPr>
            <p:cNvPr id="39" name="Google Shape;39;p6"/>
            <p:cNvSpPr/>
            <p:nvPr/>
          </p:nvSpPr>
          <p:spPr>
            <a:xfrm>
              <a:off x="5050337" y="1778915"/>
              <a:ext cx="262800" cy="2628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6"/>
            <p:cNvSpPr/>
            <p:nvPr/>
          </p:nvSpPr>
          <p:spPr>
            <a:xfrm>
              <a:off x="4881525" y="1458397"/>
              <a:ext cx="262800" cy="2628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1"/>
        <p:cNvGrpSpPr/>
        <p:nvPr/>
      </p:nvGrpSpPr>
      <p:grpSpPr>
        <a:xfrm>
          <a:off x="0" y="0"/>
          <a:ext cx="0" cy="0"/>
          <a:chOff x="0" y="0"/>
          <a:chExt cx="0" cy="0"/>
        </a:xfrm>
      </p:grpSpPr>
      <p:cxnSp>
        <p:nvCxnSpPr>
          <p:cNvPr id="52" name="Google Shape;52;p9"/>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53" name="Google Shape;53;p9"/>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
        <p:nvSpPr>
          <p:cNvPr id="54" name="Google Shape;54;p9"/>
          <p:cNvSpPr txBox="1">
            <a:spLocks noGrp="1"/>
          </p:cNvSpPr>
          <p:nvPr>
            <p:ph type="title"/>
          </p:nvPr>
        </p:nvSpPr>
        <p:spPr>
          <a:xfrm>
            <a:off x="4791525" y="2395903"/>
            <a:ext cx="3638100" cy="7611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5000">
                <a:solidFill>
                  <a:schemeClr val="accent1"/>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55" name="Google Shape;55;p9"/>
          <p:cNvSpPr txBox="1">
            <a:spLocks noGrp="1"/>
          </p:cNvSpPr>
          <p:nvPr>
            <p:ph type="subTitle" idx="1"/>
          </p:nvPr>
        </p:nvSpPr>
        <p:spPr>
          <a:xfrm>
            <a:off x="4791525" y="3140449"/>
            <a:ext cx="2779500" cy="656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a:endParaRPr/>
          </a:p>
        </p:txBody>
      </p:sp>
      <p:sp>
        <p:nvSpPr>
          <p:cNvPr id="56" name="Google Shape;56;p9"/>
          <p:cNvSpPr txBox="1">
            <a:spLocks noGrp="1"/>
          </p:cNvSpPr>
          <p:nvPr>
            <p:ph type="title" idx="2" hasCustomPrompt="1"/>
          </p:nvPr>
        </p:nvSpPr>
        <p:spPr>
          <a:xfrm>
            <a:off x="4791525" y="1346651"/>
            <a:ext cx="1936800" cy="9525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a:r>
              <a:t>xx%</a:t>
            </a:r>
          </a:p>
        </p:txBody>
      </p:sp>
      <p:sp>
        <p:nvSpPr>
          <p:cNvPr id="57" name="Google Shape;57;p9"/>
          <p:cNvSpPr>
            <a:spLocks noGrp="1"/>
          </p:cNvSpPr>
          <p:nvPr>
            <p:ph type="pic" idx="3"/>
          </p:nvPr>
        </p:nvSpPr>
        <p:spPr>
          <a:xfrm>
            <a:off x="714375" y="938701"/>
            <a:ext cx="3336300" cy="3269700"/>
          </a:xfrm>
          <a:prstGeom prst="roundRect">
            <a:avLst>
              <a:gd name="adj" fmla="val 16667"/>
            </a:avLst>
          </a:prstGeom>
          <a:noFill/>
          <a:ln>
            <a:noFill/>
          </a:ln>
        </p:spPr>
      </p:sp>
      <p:grpSp>
        <p:nvGrpSpPr>
          <p:cNvPr id="58" name="Google Shape;58;p9"/>
          <p:cNvGrpSpPr/>
          <p:nvPr/>
        </p:nvGrpSpPr>
        <p:grpSpPr>
          <a:xfrm>
            <a:off x="221888" y="4208389"/>
            <a:ext cx="187418" cy="428446"/>
            <a:chOff x="5500550" y="2643732"/>
            <a:chExt cx="236400" cy="540421"/>
          </a:xfrm>
        </p:grpSpPr>
        <p:sp>
          <p:nvSpPr>
            <p:cNvPr id="59" name="Google Shape;59;p9"/>
            <p:cNvSpPr/>
            <p:nvPr/>
          </p:nvSpPr>
          <p:spPr>
            <a:xfrm>
              <a:off x="5500550" y="2643732"/>
              <a:ext cx="236400" cy="236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9"/>
            <p:cNvSpPr/>
            <p:nvPr/>
          </p:nvSpPr>
          <p:spPr>
            <a:xfrm>
              <a:off x="5500550" y="2947754"/>
              <a:ext cx="236400" cy="236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1"/>
        <p:cNvGrpSpPr/>
        <p:nvPr/>
      </p:nvGrpSpPr>
      <p:grpSpPr>
        <a:xfrm>
          <a:off x="0" y="0"/>
          <a:ext cx="0" cy="0"/>
          <a:chOff x="0" y="0"/>
          <a:chExt cx="0" cy="0"/>
        </a:xfrm>
      </p:grpSpPr>
      <p:sp>
        <p:nvSpPr>
          <p:cNvPr id="62" name="Google Shape;62;p10"/>
          <p:cNvSpPr>
            <a:spLocks noGrp="1"/>
          </p:cNvSpPr>
          <p:nvPr>
            <p:ph type="pic" idx="2"/>
          </p:nvPr>
        </p:nvSpPr>
        <p:spPr>
          <a:xfrm>
            <a:off x="0" y="0"/>
            <a:ext cx="9144000" cy="5143500"/>
          </a:xfrm>
          <a:prstGeom prst="rect">
            <a:avLst/>
          </a:prstGeom>
          <a:noFill/>
          <a:ln>
            <a:noFill/>
          </a:ln>
        </p:spPr>
      </p:sp>
      <p:sp>
        <p:nvSpPr>
          <p:cNvPr id="63" name="Google Shape;63;p10"/>
          <p:cNvSpPr txBox="1">
            <a:spLocks noGrp="1"/>
          </p:cNvSpPr>
          <p:nvPr>
            <p:ph type="title"/>
          </p:nvPr>
        </p:nvSpPr>
        <p:spPr>
          <a:xfrm>
            <a:off x="714375" y="3717750"/>
            <a:ext cx="3144000" cy="915000"/>
          </a:xfrm>
          <a:prstGeom prst="rect">
            <a:avLst/>
          </a:prstGeom>
          <a:solidFill>
            <a:schemeClr val="accent5"/>
          </a:solidFill>
        </p:spPr>
        <p:txBody>
          <a:bodyPr spcFirstLastPara="1" wrap="square" lIns="91425" tIns="91425" rIns="91425" bIns="91425" anchor="t"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2"/>
        </a:solidFill>
        <a:effectLst/>
      </p:bgPr>
    </p:bg>
    <p:spTree>
      <p:nvGrpSpPr>
        <p:cNvPr id="1" name="Shape 69"/>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0"/>
        <p:cNvGrpSpPr/>
        <p:nvPr/>
      </p:nvGrpSpPr>
      <p:grpSpPr>
        <a:xfrm>
          <a:off x="0" y="0"/>
          <a:ext cx="0" cy="0"/>
          <a:chOff x="0" y="0"/>
          <a:chExt cx="0" cy="0"/>
        </a:xfrm>
      </p:grpSpPr>
      <p:sp>
        <p:nvSpPr>
          <p:cNvPr id="71" name="Google Shape;71;p13"/>
          <p:cNvSpPr txBox="1">
            <a:spLocks noGrp="1"/>
          </p:cNvSpPr>
          <p:nvPr>
            <p:ph type="title"/>
          </p:nvPr>
        </p:nvSpPr>
        <p:spPr>
          <a:xfrm>
            <a:off x="3748353" y="1523194"/>
            <a:ext cx="2194500" cy="39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200">
                <a:solidFill>
                  <a:schemeClr val="accen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2" name="Google Shape;72;p13"/>
          <p:cNvSpPr txBox="1">
            <a:spLocks noGrp="1"/>
          </p:cNvSpPr>
          <p:nvPr>
            <p:ph type="subTitle" idx="1"/>
          </p:nvPr>
        </p:nvSpPr>
        <p:spPr>
          <a:xfrm>
            <a:off x="3749800" y="1811438"/>
            <a:ext cx="2194500" cy="58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3" name="Google Shape;73;p13"/>
          <p:cNvSpPr txBox="1">
            <a:spLocks noGrp="1"/>
          </p:cNvSpPr>
          <p:nvPr>
            <p:ph type="title" idx="2"/>
          </p:nvPr>
        </p:nvSpPr>
        <p:spPr>
          <a:xfrm>
            <a:off x="6235125" y="1523194"/>
            <a:ext cx="2194500" cy="39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200">
                <a:solidFill>
                  <a:schemeClr val="accen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4" name="Google Shape;74;p13"/>
          <p:cNvSpPr txBox="1">
            <a:spLocks noGrp="1"/>
          </p:cNvSpPr>
          <p:nvPr>
            <p:ph type="subTitle" idx="3"/>
          </p:nvPr>
        </p:nvSpPr>
        <p:spPr>
          <a:xfrm>
            <a:off x="6235123" y="1811438"/>
            <a:ext cx="2194500" cy="58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5" name="Google Shape;75;p13"/>
          <p:cNvSpPr txBox="1">
            <a:spLocks noGrp="1"/>
          </p:cNvSpPr>
          <p:nvPr>
            <p:ph type="title" idx="4"/>
          </p:nvPr>
        </p:nvSpPr>
        <p:spPr>
          <a:xfrm>
            <a:off x="3749799" y="3208144"/>
            <a:ext cx="2194500" cy="39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200">
                <a:solidFill>
                  <a:schemeClr val="accen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6" name="Google Shape;76;p13"/>
          <p:cNvSpPr txBox="1">
            <a:spLocks noGrp="1"/>
          </p:cNvSpPr>
          <p:nvPr>
            <p:ph type="subTitle" idx="5"/>
          </p:nvPr>
        </p:nvSpPr>
        <p:spPr>
          <a:xfrm>
            <a:off x="3749800" y="3496388"/>
            <a:ext cx="2194500" cy="58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7" name="Google Shape;77;p13"/>
          <p:cNvSpPr txBox="1">
            <a:spLocks noGrp="1"/>
          </p:cNvSpPr>
          <p:nvPr>
            <p:ph type="title" idx="6"/>
          </p:nvPr>
        </p:nvSpPr>
        <p:spPr>
          <a:xfrm>
            <a:off x="6235125" y="3208144"/>
            <a:ext cx="2194500" cy="39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200">
                <a:solidFill>
                  <a:schemeClr val="accent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8" name="Google Shape;78;p13"/>
          <p:cNvSpPr txBox="1">
            <a:spLocks noGrp="1"/>
          </p:cNvSpPr>
          <p:nvPr>
            <p:ph type="subTitle" idx="7"/>
          </p:nvPr>
        </p:nvSpPr>
        <p:spPr>
          <a:xfrm>
            <a:off x="6235123" y="3496388"/>
            <a:ext cx="2194500" cy="589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79" name="Google Shape;79;p13"/>
          <p:cNvSpPr txBox="1">
            <a:spLocks noGrp="1"/>
          </p:cNvSpPr>
          <p:nvPr>
            <p:ph type="title" idx="8"/>
          </p:nvPr>
        </p:nvSpPr>
        <p:spPr>
          <a:xfrm>
            <a:off x="714375" y="514354"/>
            <a:ext cx="2577900" cy="13599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0" name="Google Shape;80;p13"/>
          <p:cNvSpPr txBox="1">
            <a:spLocks noGrp="1"/>
          </p:cNvSpPr>
          <p:nvPr>
            <p:ph type="title" idx="9" hasCustomPrompt="1"/>
          </p:nvPr>
        </p:nvSpPr>
        <p:spPr>
          <a:xfrm>
            <a:off x="3748353" y="905512"/>
            <a:ext cx="2194500" cy="621000"/>
          </a:xfrm>
          <a:prstGeom prst="rect">
            <a:avLst/>
          </a:prstGeom>
        </p:spPr>
        <p:txBody>
          <a:bodyPr spcFirstLastPara="1" wrap="square" lIns="91425" tIns="91425" rIns="91425" bIns="91425" anchor="b" anchorCtr="0">
            <a:noAutofit/>
          </a:bodyPr>
          <a:lstStyle>
            <a:lvl1pPr lvl="0" rtl="0">
              <a:spcBef>
                <a:spcPts val="0"/>
              </a:spcBef>
              <a:spcAft>
                <a:spcPts val="0"/>
              </a:spcAft>
              <a:buSzPts val="5000"/>
              <a:buNone/>
              <a:defRPr sz="3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81" name="Google Shape;81;p13"/>
          <p:cNvSpPr txBox="1">
            <a:spLocks noGrp="1"/>
          </p:cNvSpPr>
          <p:nvPr>
            <p:ph type="title" idx="13" hasCustomPrompt="1"/>
          </p:nvPr>
        </p:nvSpPr>
        <p:spPr>
          <a:xfrm>
            <a:off x="6235128" y="905512"/>
            <a:ext cx="2194500" cy="621000"/>
          </a:xfrm>
          <a:prstGeom prst="rect">
            <a:avLst/>
          </a:prstGeom>
        </p:spPr>
        <p:txBody>
          <a:bodyPr spcFirstLastPara="1" wrap="square" lIns="91425" tIns="91425" rIns="91425" bIns="91425" anchor="b" anchorCtr="0">
            <a:noAutofit/>
          </a:bodyPr>
          <a:lstStyle>
            <a:lvl1pPr lvl="0" rtl="0">
              <a:spcBef>
                <a:spcPts val="0"/>
              </a:spcBef>
              <a:spcAft>
                <a:spcPts val="0"/>
              </a:spcAft>
              <a:buSzPts val="5000"/>
              <a:buNone/>
              <a:defRPr sz="3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82" name="Google Shape;82;p13"/>
          <p:cNvSpPr txBox="1">
            <a:spLocks noGrp="1"/>
          </p:cNvSpPr>
          <p:nvPr>
            <p:ph type="title" idx="14" hasCustomPrompt="1"/>
          </p:nvPr>
        </p:nvSpPr>
        <p:spPr>
          <a:xfrm>
            <a:off x="3748353" y="2587144"/>
            <a:ext cx="2194500" cy="621000"/>
          </a:xfrm>
          <a:prstGeom prst="rect">
            <a:avLst/>
          </a:prstGeom>
        </p:spPr>
        <p:txBody>
          <a:bodyPr spcFirstLastPara="1" wrap="square" lIns="91425" tIns="91425" rIns="91425" bIns="91425" anchor="b" anchorCtr="0">
            <a:noAutofit/>
          </a:bodyPr>
          <a:lstStyle>
            <a:lvl1pPr lvl="0" rtl="0">
              <a:spcBef>
                <a:spcPts val="0"/>
              </a:spcBef>
              <a:spcAft>
                <a:spcPts val="0"/>
              </a:spcAft>
              <a:buSzPts val="5000"/>
              <a:buNone/>
              <a:defRPr sz="3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83" name="Google Shape;83;p13"/>
          <p:cNvSpPr txBox="1">
            <a:spLocks noGrp="1"/>
          </p:cNvSpPr>
          <p:nvPr>
            <p:ph type="title" idx="15" hasCustomPrompt="1"/>
          </p:nvPr>
        </p:nvSpPr>
        <p:spPr>
          <a:xfrm>
            <a:off x="6235128" y="2587144"/>
            <a:ext cx="2194500" cy="621000"/>
          </a:xfrm>
          <a:prstGeom prst="rect">
            <a:avLst/>
          </a:prstGeom>
        </p:spPr>
        <p:txBody>
          <a:bodyPr spcFirstLastPara="1" wrap="square" lIns="91425" tIns="91425" rIns="91425" bIns="91425" anchor="b" anchorCtr="0">
            <a:noAutofit/>
          </a:bodyPr>
          <a:lstStyle>
            <a:lvl1pPr lvl="0" rtl="0">
              <a:spcBef>
                <a:spcPts val="0"/>
              </a:spcBef>
              <a:spcAft>
                <a:spcPts val="0"/>
              </a:spcAft>
              <a:buSzPts val="5000"/>
              <a:buNone/>
              <a:defRPr sz="3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cxnSp>
        <p:nvCxnSpPr>
          <p:cNvPr id="84" name="Google Shape;84;p13"/>
          <p:cNvCxnSpPr/>
          <p:nvPr/>
        </p:nvCxnSpPr>
        <p:spPr>
          <a:xfrm>
            <a:off x="0" y="331300"/>
            <a:ext cx="9144000" cy="0"/>
          </a:xfrm>
          <a:prstGeom prst="straightConnector1">
            <a:avLst/>
          </a:prstGeom>
          <a:noFill/>
          <a:ln w="9525" cap="flat" cmpd="sng">
            <a:solidFill>
              <a:schemeClr val="accent1"/>
            </a:solidFill>
            <a:prstDash val="solid"/>
            <a:round/>
            <a:headEnd type="none" w="med" len="med"/>
            <a:tailEnd type="none" w="med" len="med"/>
          </a:ln>
        </p:spPr>
      </p:cxnSp>
      <p:cxnSp>
        <p:nvCxnSpPr>
          <p:cNvPr id="85" name="Google Shape;85;p13"/>
          <p:cNvCxnSpPr/>
          <p:nvPr/>
        </p:nvCxnSpPr>
        <p:spPr>
          <a:xfrm>
            <a:off x="0" y="4812200"/>
            <a:ext cx="9144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2"/>
            </a:gs>
            <a:gs pos="100000">
              <a:schemeClr val="accent5"/>
            </a:gs>
          </a:gsLst>
          <a:lin ang="2698631"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18050" y="514344"/>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500"/>
              <a:buFont typeface="Roboto Condensed"/>
              <a:buNone/>
              <a:defRPr sz="3500" b="1">
                <a:solidFill>
                  <a:schemeClr val="dk1"/>
                </a:solidFill>
                <a:latin typeface="Roboto Condensed"/>
                <a:ea typeface="Roboto Condensed"/>
                <a:cs typeface="Roboto Condensed"/>
                <a:sym typeface="Roboto Condense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51805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1pPr>
            <a:lvl2pPr marL="914400" lvl="1"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marL="1371600" lvl="2"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marL="1828800" lvl="3"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marL="2286000" lvl="4"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marL="2743200" lvl="5"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marL="3200400" lvl="6"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marL="3657600" lvl="7"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marL="4114800" lvl="8" indent="-3175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5" r:id="rId6"/>
    <p:sldLayoutId id="2147483656" r:id="rId7"/>
    <p:sldLayoutId id="2147483658" r:id="rId8"/>
    <p:sldLayoutId id="2147483659" r:id="rId9"/>
    <p:sldLayoutId id="2147483660" r:id="rId10"/>
    <p:sldLayoutId id="2147483661" r:id="rId11"/>
    <p:sldLayoutId id="2147483662" r:id="rId12"/>
    <p:sldLayoutId id="2147483669" r:id="rId13"/>
    <p:sldLayoutId id="2147483672" r:id="rId14"/>
    <p:sldLayoutId id="2147483673" r:id="rId15"/>
    <p:sldLayoutId id="2147483678"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hyperlink" Target="https://elifesciences.org/labs/7dbeb390/reproducible-document-stack-supporting-the-next-generation-research-article" TargetMode="External"/><Relationship Id="rId2" Type="http://schemas.openxmlformats.org/officeDocument/2006/relationships/notesSlide" Target="../notesSlides/notesSlide5.xml"/><Relationship Id="rId1" Type="http://schemas.openxmlformats.org/officeDocument/2006/relationships/slideLayout" Target="../slideLayouts/slideLayout6.xml"/><Relationship Id="rId6" Type="http://schemas.openxmlformats.org/officeDocument/2006/relationships/image" Target="../media/image9.jp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6.xml"/><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lt2"/>
            </a:gs>
            <a:gs pos="100000">
              <a:schemeClr val="accent5"/>
            </a:gs>
          </a:gsLst>
          <a:lin ang="2698631" scaled="0"/>
        </a:gradFill>
        <a:effectLst/>
      </p:bgPr>
    </p:bg>
    <p:spTree>
      <p:nvGrpSpPr>
        <p:cNvPr id="1" name="Shape 206"/>
        <p:cNvGrpSpPr/>
        <p:nvPr/>
      </p:nvGrpSpPr>
      <p:grpSpPr>
        <a:xfrm>
          <a:off x="0" y="0"/>
          <a:ext cx="0" cy="0"/>
          <a:chOff x="0" y="0"/>
          <a:chExt cx="0" cy="0"/>
        </a:xfrm>
      </p:grpSpPr>
      <p:sp>
        <p:nvSpPr>
          <p:cNvPr id="207" name="Google Shape;207;p31"/>
          <p:cNvSpPr txBox="1">
            <a:spLocks noGrp="1"/>
          </p:cNvSpPr>
          <p:nvPr>
            <p:ph type="ctrTitle"/>
          </p:nvPr>
        </p:nvSpPr>
        <p:spPr>
          <a:xfrm>
            <a:off x="2143449" y="885768"/>
            <a:ext cx="5397614" cy="89218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400" dirty="0"/>
              <a:t>LAW FIRM WEBSITE</a:t>
            </a:r>
            <a:endParaRPr sz="4400" dirty="0"/>
          </a:p>
        </p:txBody>
      </p:sp>
      <p:sp>
        <p:nvSpPr>
          <p:cNvPr id="208" name="Google Shape;208;p31"/>
          <p:cNvSpPr txBox="1">
            <a:spLocks noGrp="1"/>
          </p:cNvSpPr>
          <p:nvPr>
            <p:ph type="subTitle" idx="1"/>
          </p:nvPr>
        </p:nvSpPr>
        <p:spPr>
          <a:xfrm>
            <a:off x="494852" y="3388746"/>
            <a:ext cx="2229845" cy="752947"/>
          </a:xfrm>
          <a:prstGeom prst="rect">
            <a:avLst/>
          </a:prstGeom>
        </p:spPr>
        <p:txBody>
          <a:bodyPr spcFirstLastPara="1" wrap="square" lIns="91425" tIns="91425" rIns="91425" bIns="91425" anchor="t" anchorCtr="0">
            <a:noAutofit/>
          </a:bodyPr>
          <a:lstStyle/>
          <a:p>
            <a:pPr marL="0" lvl="0" indent="0"/>
            <a:r>
              <a:rPr lang="fr-FR" sz="1200" b="1" dirty="0"/>
              <a:t>Réalisé par</a:t>
            </a:r>
            <a:r>
              <a:rPr lang="en" sz="1200" b="1" dirty="0" smtClean="0"/>
              <a:t> </a:t>
            </a:r>
            <a:r>
              <a:rPr lang="en" sz="1200" b="1" dirty="0"/>
              <a:t>:</a:t>
            </a:r>
          </a:p>
          <a:p>
            <a:pPr marL="0" lvl="0" indent="0" algn="l" rtl="0">
              <a:spcBef>
                <a:spcPts val="0"/>
              </a:spcBef>
              <a:spcAft>
                <a:spcPts val="0"/>
              </a:spcAft>
              <a:buNone/>
            </a:pPr>
            <a:r>
              <a:rPr lang="fr-FR" sz="1200" dirty="0" smtClean="0"/>
              <a:t>B</a:t>
            </a:r>
            <a:r>
              <a:rPr lang="en" sz="1200" dirty="0" smtClean="0"/>
              <a:t>ouayad chahd</a:t>
            </a:r>
          </a:p>
          <a:p>
            <a:pPr marL="0" lvl="0" indent="0" algn="l" rtl="0">
              <a:spcBef>
                <a:spcPts val="0"/>
              </a:spcBef>
              <a:spcAft>
                <a:spcPts val="0"/>
              </a:spcAft>
              <a:buNone/>
            </a:pPr>
            <a:r>
              <a:rPr lang="fr-FR" sz="1200" dirty="0" smtClean="0"/>
              <a:t>L</a:t>
            </a:r>
            <a:r>
              <a:rPr lang="en" sz="1200" dirty="0" smtClean="0"/>
              <a:t>eila zouhair</a:t>
            </a:r>
            <a:endParaRPr sz="1200" dirty="0"/>
          </a:p>
        </p:txBody>
      </p:sp>
      <p:grpSp>
        <p:nvGrpSpPr>
          <p:cNvPr id="236" name="Google Shape;236;p31"/>
          <p:cNvGrpSpPr/>
          <p:nvPr/>
        </p:nvGrpSpPr>
        <p:grpSpPr>
          <a:xfrm>
            <a:off x="8270254" y="4063429"/>
            <a:ext cx="159381" cy="569323"/>
            <a:chOff x="8435600" y="4843207"/>
            <a:chExt cx="236400" cy="844443"/>
          </a:xfrm>
        </p:grpSpPr>
        <p:sp>
          <p:nvSpPr>
            <p:cNvPr id="237" name="Google Shape;237;p31"/>
            <p:cNvSpPr/>
            <p:nvPr/>
          </p:nvSpPr>
          <p:spPr>
            <a:xfrm>
              <a:off x="8435600" y="4843207"/>
              <a:ext cx="236400" cy="236400"/>
            </a:xfrm>
            <a:prstGeom prst="roundRect">
              <a:avLst>
                <a:gd name="adj" fmla="val 16667"/>
              </a:avLst>
            </a:pr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1"/>
            <p:cNvSpPr/>
            <p:nvPr/>
          </p:nvSpPr>
          <p:spPr>
            <a:xfrm>
              <a:off x="8435600" y="5147229"/>
              <a:ext cx="236400" cy="236400"/>
            </a:xfrm>
            <a:prstGeom prst="roundRect">
              <a:avLst>
                <a:gd name="adj" fmla="val 16667"/>
              </a:avLst>
            </a:pr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1"/>
            <p:cNvSpPr/>
            <p:nvPr/>
          </p:nvSpPr>
          <p:spPr>
            <a:xfrm>
              <a:off x="8435600" y="5451250"/>
              <a:ext cx="236400" cy="236400"/>
            </a:xfrm>
            <a:prstGeom prst="roundRect">
              <a:avLst>
                <a:gd name="adj" fmla="val 16667"/>
              </a:avLst>
            </a:pr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31"/>
          <p:cNvGrpSpPr/>
          <p:nvPr/>
        </p:nvGrpSpPr>
        <p:grpSpPr>
          <a:xfrm>
            <a:off x="2542839" y="514340"/>
            <a:ext cx="290993" cy="393273"/>
            <a:chOff x="4881525" y="1458397"/>
            <a:chExt cx="431613" cy="583318"/>
          </a:xfrm>
        </p:grpSpPr>
        <p:sp>
          <p:nvSpPr>
            <p:cNvPr id="241" name="Google Shape;241;p31"/>
            <p:cNvSpPr/>
            <p:nvPr/>
          </p:nvSpPr>
          <p:spPr>
            <a:xfrm>
              <a:off x="5050337" y="1778915"/>
              <a:ext cx="262800" cy="2628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1"/>
            <p:cNvSpPr/>
            <p:nvPr/>
          </p:nvSpPr>
          <p:spPr>
            <a:xfrm>
              <a:off x="4881525" y="1458397"/>
              <a:ext cx="262800" cy="2628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9C8E3890-81C3-9844-77D6-EF3D2DDCCF01}"/>
              </a:ext>
            </a:extLst>
          </p:cNvPr>
          <p:cNvPicPr>
            <a:picLocks noChangeAspect="1"/>
          </p:cNvPicPr>
          <p:nvPr/>
        </p:nvPicPr>
        <p:blipFill>
          <a:blip r:embed="rId3"/>
          <a:stretch>
            <a:fillRect/>
          </a:stretch>
        </p:blipFill>
        <p:spPr>
          <a:xfrm>
            <a:off x="225415" y="-36166"/>
            <a:ext cx="1918034" cy="1442243"/>
          </a:xfrm>
          <a:prstGeom prst="rect">
            <a:avLst/>
          </a:prstGeom>
        </p:spPr>
      </p:pic>
      <p:pic>
        <p:nvPicPr>
          <p:cNvPr id="5" name="Picture 4">
            <a:extLst>
              <a:ext uri="{FF2B5EF4-FFF2-40B4-BE49-F238E27FC236}">
                <a16:creationId xmlns:a16="http://schemas.microsoft.com/office/drawing/2014/main" id="{4F056782-4AB3-B709-22FC-A6E564DB4042}"/>
              </a:ext>
            </a:extLst>
          </p:cNvPr>
          <p:cNvPicPr>
            <a:picLocks noChangeAspect="1"/>
          </p:cNvPicPr>
          <p:nvPr/>
        </p:nvPicPr>
        <p:blipFill>
          <a:blip r:embed="rId4"/>
          <a:stretch>
            <a:fillRect/>
          </a:stretch>
        </p:blipFill>
        <p:spPr>
          <a:xfrm>
            <a:off x="3305944" y="1700827"/>
            <a:ext cx="2165263" cy="1990554"/>
          </a:xfrm>
          <a:prstGeom prst="rect">
            <a:avLst/>
          </a:prstGeom>
        </p:spPr>
      </p:pic>
      <p:sp>
        <p:nvSpPr>
          <p:cNvPr id="8" name="Google Shape;208;p31">
            <a:extLst>
              <a:ext uri="{FF2B5EF4-FFF2-40B4-BE49-F238E27FC236}">
                <a16:creationId xmlns:a16="http://schemas.microsoft.com/office/drawing/2014/main" id="{EF3FF6F2-D03F-6D8F-6DB2-A3C4C1404B05}"/>
              </a:ext>
            </a:extLst>
          </p:cNvPr>
          <p:cNvSpPr txBox="1">
            <a:spLocks/>
          </p:cNvSpPr>
          <p:nvPr/>
        </p:nvSpPr>
        <p:spPr>
          <a:xfrm>
            <a:off x="3083358" y="4222810"/>
            <a:ext cx="2610437" cy="6823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1600"/>
              <a:buFont typeface="Roboto"/>
              <a:buNone/>
              <a:defRPr sz="1600" b="0" i="0" u="none" strike="noStrike" cap="none">
                <a:solidFill>
                  <a:schemeClr val="dk2"/>
                </a:solidFill>
                <a:latin typeface="Roboto"/>
                <a:ea typeface="Roboto"/>
                <a:cs typeface="Roboto"/>
                <a:sym typeface="Roboto"/>
              </a:defRPr>
            </a:lvl1pPr>
            <a:lvl2pPr marL="914400" marR="0" lvl="1" indent="-317500" algn="ctr" rtl="0">
              <a:lnSpc>
                <a:spcPct val="100000"/>
              </a:lnSpc>
              <a:spcBef>
                <a:spcPts val="0"/>
              </a:spcBef>
              <a:spcAft>
                <a:spcPts val="0"/>
              </a:spcAft>
              <a:buClr>
                <a:schemeClr val="dk2"/>
              </a:buClr>
              <a:buSzPts val="1600"/>
              <a:buFont typeface="Roboto"/>
              <a:buNone/>
              <a:defRPr sz="1600" b="0" i="0" u="none" strike="noStrike" cap="none">
                <a:solidFill>
                  <a:schemeClr val="dk2"/>
                </a:solidFill>
                <a:latin typeface="Roboto"/>
                <a:ea typeface="Roboto"/>
                <a:cs typeface="Roboto"/>
                <a:sym typeface="Roboto"/>
              </a:defRPr>
            </a:lvl2pPr>
            <a:lvl3pPr marL="1371600" marR="0" lvl="2" indent="-317500" algn="ctr" rtl="0">
              <a:lnSpc>
                <a:spcPct val="100000"/>
              </a:lnSpc>
              <a:spcBef>
                <a:spcPts val="0"/>
              </a:spcBef>
              <a:spcAft>
                <a:spcPts val="0"/>
              </a:spcAft>
              <a:buClr>
                <a:schemeClr val="dk2"/>
              </a:buClr>
              <a:buSzPts val="1600"/>
              <a:buFont typeface="Roboto"/>
              <a:buNone/>
              <a:defRPr sz="1600" b="0" i="0" u="none" strike="noStrike" cap="none">
                <a:solidFill>
                  <a:schemeClr val="dk2"/>
                </a:solidFill>
                <a:latin typeface="Roboto"/>
                <a:ea typeface="Roboto"/>
                <a:cs typeface="Roboto"/>
                <a:sym typeface="Roboto"/>
              </a:defRPr>
            </a:lvl3pPr>
            <a:lvl4pPr marL="1828800" marR="0" lvl="3" indent="-317500" algn="ctr" rtl="0">
              <a:lnSpc>
                <a:spcPct val="100000"/>
              </a:lnSpc>
              <a:spcBef>
                <a:spcPts val="0"/>
              </a:spcBef>
              <a:spcAft>
                <a:spcPts val="0"/>
              </a:spcAft>
              <a:buClr>
                <a:schemeClr val="dk2"/>
              </a:buClr>
              <a:buSzPts val="1600"/>
              <a:buFont typeface="Roboto"/>
              <a:buNone/>
              <a:defRPr sz="1600" b="0" i="0" u="none" strike="noStrike" cap="none">
                <a:solidFill>
                  <a:schemeClr val="dk2"/>
                </a:solidFill>
                <a:latin typeface="Roboto"/>
                <a:ea typeface="Roboto"/>
                <a:cs typeface="Roboto"/>
                <a:sym typeface="Roboto"/>
              </a:defRPr>
            </a:lvl4pPr>
            <a:lvl5pPr marL="2286000" marR="0" lvl="4" indent="-317500" algn="ctr" rtl="0">
              <a:lnSpc>
                <a:spcPct val="100000"/>
              </a:lnSpc>
              <a:spcBef>
                <a:spcPts val="0"/>
              </a:spcBef>
              <a:spcAft>
                <a:spcPts val="0"/>
              </a:spcAft>
              <a:buClr>
                <a:schemeClr val="dk2"/>
              </a:buClr>
              <a:buSzPts val="1600"/>
              <a:buFont typeface="Roboto"/>
              <a:buNone/>
              <a:defRPr sz="1600" b="0" i="0" u="none" strike="noStrike" cap="none">
                <a:solidFill>
                  <a:schemeClr val="dk2"/>
                </a:solidFill>
                <a:latin typeface="Roboto"/>
                <a:ea typeface="Roboto"/>
                <a:cs typeface="Roboto"/>
                <a:sym typeface="Roboto"/>
              </a:defRPr>
            </a:lvl5pPr>
            <a:lvl6pPr marL="2743200" marR="0" lvl="5" indent="-317500" algn="ctr" rtl="0">
              <a:lnSpc>
                <a:spcPct val="100000"/>
              </a:lnSpc>
              <a:spcBef>
                <a:spcPts val="0"/>
              </a:spcBef>
              <a:spcAft>
                <a:spcPts val="0"/>
              </a:spcAft>
              <a:buClr>
                <a:schemeClr val="dk2"/>
              </a:buClr>
              <a:buSzPts val="1600"/>
              <a:buFont typeface="Roboto"/>
              <a:buNone/>
              <a:defRPr sz="1600" b="0" i="0" u="none" strike="noStrike" cap="none">
                <a:solidFill>
                  <a:schemeClr val="dk2"/>
                </a:solidFill>
                <a:latin typeface="Roboto"/>
                <a:ea typeface="Roboto"/>
                <a:cs typeface="Roboto"/>
                <a:sym typeface="Roboto"/>
              </a:defRPr>
            </a:lvl6pPr>
            <a:lvl7pPr marL="3200400" marR="0" lvl="6" indent="-317500" algn="ctr" rtl="0">
              <a:lnSpc>
                <a:spcPct val="100000"/>
              </a:lnSpc>
              <a:spcBef>
                <a:spcPts val="0"/>
              </a:spcBef>
              <a:spcAft>
                <a:spcPts val="0"/>
              </a:spcAft>
              <a:buClr>
                <a:schemeClr val="dk2"/>
              </a:buClr>
              <a:buSzPts val="1600"/>
              <a:buFont typeface="Roboto"/>
              <a:buNone/>
              <a:defRPr sz="1600" b="0" i="0" u="none" strike="noStrike" cap="none">
                <a:solidFill>
                  <a:schemeClr val="dk2"/>
                </a:solidFill>
                <a:latin typeface="Roboto"/>
                <a:ea typeface="Roboto"/>
                <a:cs typeface="Roboto"/>
                <a:sym typeface="Roboto"/>
              </a:defRPr>
            </a:lvl7pPr>
            <a:lvl8pPr marL="3657600" marR="0" lvl="7" indent="-317500" algn="ctr" rtl="0">
              <a:lnSpc>
                <a:spcPct val="100000"/>
              </a:lnSpc>
              <a:spcBef>
                <a:spcPts val="0"/>
              </a:spcBef>
              <a:spcAft>
                <a:spcPts val="0"/>
              </a:spcAft>
              <a:buClr>
                <a:schemeClr val="dk2"/>
              </a:buClr>
              <a:buSzPts val="1600"/>
              <a:buFont typeface="Roboto"/>
              <a:buNone/>
              <a:defRPr sz="1600" b="0" i="0" u="none" strike="noStrike" cap="none">
                <a:solidFill>
                  <a:schemeClr val="dk2"/>
                </a:solidFill>
                <a:latin typeface="Roboto"/>
                <a:ea typeface="Roboto"/>
                <a:cs typeface="Roboto"/>
                <a:sym typeface="Roboto"/>
              </a:defRPr>
            </a:lvl8pPr>
            <a:lvl9pPr marL="4114800" marR="0" lvl="8" indent="-317500" algn="ctr" rtl="0">
              <a:lnSpc>
                <a:spcPct val="100000"/>
              </a:lnSpc>
              <a:spcBef>
                <a:spcPts val="0"/>
              </a:spcBef>
              <a:spcAft>
                <a:spcPts val="0"/>
              </a:spcAft>
              <a:buClr>
                <a:schemeClr val="dk2"/>
              </a:buClr>
              <a:buSzPts val="1600"/>
              <a:buFont typeface="Roboto"/>
              <a:buNone/>
              <a:defRPr sz="1600" b="0" i="0" u="none" strike="noStrike" cap="none">
                <a:solidFill>
                  <a:schemeClr val="dk2"/>
                </a:solidFill>
                <a:latin typeface="Roboto"/>
                <a:ea typeface="Roboto"/>
                <a:cs typeface="Roboto"/>
                <a:sym typeface="Roboto"/>
              </a:defRPr>
            </a:lvl9pPr>
          </a:lstStyle>
          <a:p>
            <a:pPr marL="0" indent="0" algn="ctr"/>
            <a:r>
              <a:rPr lang="en-US" sz="1100" b="1" dirty="0" err="1"/>
              <a:t>année</a:t>
            </a:r>
            <a:r>
              <a:rPr lang="en-US" sz="1100" b="1" dirty="0"/>
              <a:t> </a:t>
            </a:r>
            <a:r>
              <a:rPr lang="en-US" sz="1100" b="1" dirty="0" err="1"/>
              <a:t>scolaire</a:t>
            </a:r>
            <a:r>
              <a:rPr lang="en-US" sz="1100" b="1" dirty="0"/>
              <a:t> </a:t>
            </a:r>
            <a:r>
              <a:rPr lang="en-US" sz="1100" dirty="0"/>
              <a:t>:</a:t>
            </a:r>
          </a:p>
          <a:p>
            <a:pPr marL="0" indent="0" algn="ctr"/>
            <a:r>
              <a:rPr lang="en-US" sz="1100" dirty="0" smtClean="0"/>
              <a:t>2025/2026</a:t>
            </a:r>
            <a:endParaRPr lang="en-US" sz="1100" dirty="0"/>
          </a:p>
        </p:txBody>
      </p:sp>
      <p:sp>
        <p:nvSpPr>
          <p:cNvPr id="9" name="Google Shape;897;p63">
            <a:extLst>
              <a:ext uri="{FF2B5EF4-FFF2-40B4-BE49-F238E27FC236}">
                <a16:creationId xmlns:a16="http://schemas.microsoft.com/office/drawing/2014/main" id="{BC3D204C-5E95-CA13-8EF2-887191322238}"/>
              </a:ext>
            </a:extLst>
          </p:cNvPr>
          <p:cNvSpPr/>
          <p:nvPr/>
        </p:nvSpPr>
        <p:spPr>
          <a:xfrm>
            <a:off x="12173225" y="1484557"/>
            <a:ext cx="743294" cy="546232"/>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chemeClr val="bg1">
              <a:lumMod val="40000"/>
              <a:lumOff val="60000"/>
            </a:schemeClr>
          </a:solid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chemeClr val="tx2"/>
                </a:solidFill>
                <a:latin typeface=""/>
              </a:rPr>
              <a:t>02</a:t>
            </a:r>
            <a:endParaRPr sz="1800" dirty="0">
              <a:solidFill>
                <a:schemeClr val="tx2"/>
              </a:solidFill>
              <a:latin typeface=""/>
            </a:endParaRPr>
          </a:p>
        </p:txBody>
      </p:sp>
      <p:sp>
        <p:nvSpPr>
          <p:cNvPr id="10" name="Google Shape;898;p63">
            <a:extLst>
              <a:ext uri="{FF2B5EF4-FFF2-40B4-BE49-F238E27FC236}">
                <a16:creationId xmlns:a16="http://schemas.microsoft.com/office/drawing/2014/main" id="{9A428D57-5EE5-AEB0-8337-4E6EBA49B878}"/>
              </a:ext>
            </a:extLst>
          </p:cNvPr>
          <p:cNvSpPr/>
          <p:nvPr/>
        </p:nvSpPr>
        <p:spPr>
          <a:xfrm>
            <a:off x="12763299" y="1484557"/>
            <a:ext cx="2044100" cy="546232"/>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897;p63">
            <a:extLst>
              <a:ext uri="{FF2B5EF4-FFF2-40B4-BE49-F238E27FC236}">
                <a16:creationId xmlns:a16="http://schemas.microsoft.com/office/drawing/2014/main" id="{C84F28A2-C8ED-662B-A7FC-1A127FB4780E}"/>
              </a:ext>
            </a:extLst>
          </p:cNvPr>
          <p:cNvSpPr/>
          <p:nvPr/>
        </p:nvSpPr>
        <p:spPr>
          <a:xfrm flipH="1">
            <a:off x="-4049578" y="1567305"/>
            <a:ext cx="743294" cy="546232"/>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chemeClr val="bg1">
              <a:lumMod val="40000"/>
              <a:lumOff val="60000"/>
            </a:schemeClr>
          </a:solid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chemeClr val="tx2"/>
                </a:solidFill>
                <a:latin typeface=""/>
              </a:rPr>
              <a:t>01</a:t>
            </a:r>
            <a:endParaRPr sz="1800" dirty="0">
              <a:solidFill>
                <a:schemeClr val="tx2"/>
              </a:solidFill>
              <a:latin typeface=""/>
            </a:endParaRPr>
          </a:p>
        </p:txBody>
      </p:sp>
      <p:sp>
        <p:nvSpPr>
          <p:cNvPr id="12" name="Google Shape;898;p63">
            <a:extLst>
              <a:ext uri="{FF2B5EF4-FFF2-40B4-BE49-F238E27FC236}">
                <a16:creationId xmlns:a16="http://schemas.microsoft.com/office/drawing/2014/main" id="{349DE62B-DFBA-5CE3-4B11-0B56A34D832B}"/>
              </a:ext>
            </a:extLst>
          </p:cNvPr>
          <p:cNvSpPr/>
          <p:nvPr/>
        </p:nvSpPr>
        <p:spPr>
          <a:xfrm flipH="1">
            <a:off x="-5940458" y="1567305"/>
            <a:ext cx="2044100" cy="546232"/>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897;p63">
            <a:extLst>
              <a:ext uri="{FF2B5EF4-FFF2-40B4-BE49-F238E27FC236}">
                <a16:creationId xmlns:a16="http://schemas.microsoft.com/office/drawing/2014/main" id="{1F15F818-933B-85E2-15CC-73085A2A6755}"/>
              </a:ext>
            </a:extLst>
          </p:cNvPr>
          <p:cNvSpPr/>
          <p:nvPr/>
        </p:nvSpPr>
        <p:spPr>
          <a:xfrm flipH="1">
            <a:off x="-4049578" y="2356226"/>
            <a:ext cx="743294" cy="546232"/>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chemeClr val="bg1">
              <a:lumMod val="60000"/>
              <a:lumOff val="40000"/>
            </a:schemeClr>
          </a:solid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chemeClr val="tx2"/>
                </a:solidFill>
              </a:rPr>
              <a:t>03</a:t>
            </a:r>
            <a:endParaRPr sz="1800" dirty="0">
              <a:solidFill>
                <a:schemeClr val="tx2"/>
              </a:solidFill>
            </a:endParaRPr>
          </a:p>
        </p:txBody>
      </p:sp>
      <p:sp>
        <p:nvSpPr>
          <p:cNvPr id="14" name="Google Shape;898;p63">
            <a:extLst>
              <a:ext uri="{FF2B5EF4-FFF2-40B4-BE49-F238E27FC236}">
                <a16:creationId xmlns:a16="http://schemas.microsoft.com/office/drawing/2014/main" id="{5E6D1F04-9D09-A294-B599-9122C1603F44}"/>
              </a:ext>
            </a:extLst>
          </p:cNvPr>
          <p:cNvSpPr/>
          <p:nvPr/>
        </p:nvSpPr>
        <p:spPr>
          <a:xfrm flipH="1">
            <a:off x="-5940458" y="2356226"/>
            <a:ext cx="2044100" cy="546232"/>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897;p63">
            <a:extLst>
              <a:ext uri="{FF2B5EF4-FFF2-40B4-BE49-F238E27FC236}">
                <a16:creationId xmlns:a16="http://schemas.microsoft.com/office/drawing/2014/main" id="{899FC383-68C7-3CC4-4816-A1F0BC74EEC1}"/>
              </a:ext>
            </a:extLst>
          </p:cNvPr>
          <p:cNvSpPr/>
          <p:nvPr/>
        </p:nvSpPr>
        <p:spPr>
          <a:xfrm flipH="1">
            <a:off x="-4049578" y="3145148"/>
            <a:ext cx="743294" cy="546232"/>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chemeClr val="bg1">
              <a:lumMod val="75000"/>
            </a:schemeClr>
          </a:solid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chemeClr val="tx2"/>
                </a:solidFill>
                <a:latin typeface=""/>
              </a:rPr>
              <a:t>05</a:t>
            </a:r>
            <a:endParaRPr dirty="0">
              <a:solidFill>
                <a:schemeClr val="tx2"/>
              </a:solidFill>
              <a:latin typeface=""/>
            </a:endParaRPr>
          </a:p>
        </p:txBody>
      </p:sp>
      <p:sp>
        <p:nvSpPr>
          <p:cNvPr id="16" name="Google Shape;898;p63">
            <a:extLst>
              <a:ext uri="{FF2B5EF4-FFF2-40B4-BE49-F238E27FC236}">
                <a16:creationId xmlns:a16="http://schemas.microsoft.com/office/drawing/2014/main" id="{AC29F65B-3E6A-D603-EEEF-8018127F4DF4}"/>
              </a:ext>
            </a:extLst>
          </p:cNvPr>
          <p:cNvSpPr/>
          <p:nvPr/>
        </p:nvSpPr>
        <p:spPr>
          <a:xfrm flipH="1">
            <a:off x="-5940458" y="3145148"/>
            <a:ext cx="2044100" cy="546232"/>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 name="Google Shape;897;p63">
            <a:extLst>
              <a:ext uri="{FF2B5EF4-FFF2-40B4-BE49-F238E27FC236}">
                <a16:creationId xmlns:a16="http://schemas.microsoft.com/office/drawing/2014/main" id="{A62CCF3D-AE30-B0CE-19D6-CA5151ACEBFB}"/>
              </a:ext>
            </a:extLst>
          </p:cNvPr>
          <p:cNvSpPr/>
          <p:nvPr/>
        </p:nvSpPr>
        <p:spPr>
          <a:xfrm>
            <a:off x="12173227" y="2273478"/>
            <a:ext cx="743295" cy="546232"/>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chemeClr val="bg1">
              <a:lumMod val="60000"/>
              <a:lumOff val="40000"/>
            </a:schemeClr>
          </a:solid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chemeClr val="tx2"/>
                </a:solidFill>
                <a:latin typeface=""/>
              </a:rPr>
              <a:t>04</a:t>
            </a:r>
            <a:endParaRPr sz="1800" dirty="0">
              <a:solidFill>
                <a:schemeClr val="tx2"/>
              </a:solidFill>
              <a:latin typeface=""/>
            </a:endParaRPr>
          </a:p>
        </p:txBody>
      </p:sp>
      <p:sp>
        <p:nvSpPr>
          <p:cNvPr id="18" name="Google Shape;898;p63">
            <a:extLst>
              <a:ext uri="{FF2B5EF4-FFF2-40B4-BE49-F238E27FC236}">
                <a16:creationId xmlns:a16="http://schemas.microsoft.com/office/drawing/2014/main" id="{6A5245B8-012E-3A14-1CF2-76006F15078E}"/>
              </a:ext>
            </a:extLst>
          </p:cNvPr>
          <p:cNvSpPr/>
          <p:nvPr/>
        </p:nvSpPr>
        <p:spPr>
          <a:xfrm>
            <a:off x="12763298" y="2273478"/>
            <a:ext cx="2044100" cy="546232"/>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9" name="Google Shape;897;p63">
            <a:extLst>
              <a:ext uri="{FF2B5EF4-FFF2-40B4-BE49-F238E27FC236}">
                <a16:creationId xmlns:a16="http://schemas.microsoft.com/office/drawing/2014/main" id="{09B93BAD-72AA-3EBF-BE3C-1F9BC31D2712}"/>
              </a:ext>
            </a:extLst>
          </p:cNvPr>
          <p:cNvSpPr/>
          <p:nvPr/>
        </p:nvSpPr>
        <p:spPr>
          <a:xfrm>
            <a:off x="12186912" y="3062399"/>
            <a:ext cx="743294" cy="546232"/>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chemeClr val="bg1">
              <a:lumMod val="75000"/>
            </a:schemeClr>
          </a:solid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chemeClr val="tx2"/>
                </a:solidFill>
                <a:latin typeface=""/>
              </a:rPr>
              <a:t>06</a:t>
            </a:r>
            <a:endParaRPr dirty="0">
              <a:solidFill>
                <a:schemeClr val="tx2"/>
              </a:solidFill>
              <a:latin typeface=""/>
            </a:endParaRPr>
          </a:p>
        </p:txBody>
      </p:sp>
      <p:sp>
        <p:nvSpPr>
          <p:cNvPr id="20" name="Google Shape;898;p63">
            <a:extLst>
              <a:ext uri="{FF2B5EF4-FFF2-40B4-BE49-F238E27FC236}">
                <a16:creationId xmlns:a16="http://schemas.microsoft.com/office/drawing/2014/main" id="{2B1518A5-4089-86F6-1357-35931E800007}"/>
              </a:ext>
            </a:extLst>
          </p:cNvPr>
          <p:cNvSpPr/>
          <p:nvPr/>
        </p:nvSpPr>
        <p:spPr>
          <a:xfrm>
            <a:off x="12763298" y="3062399"/>
            <a:ext cx="2044100" cy="546232"/>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1" name="Google Shape;256;p33">
            <a:extLst>
              <a:ext uri="{FF2B5EF4-FFF2-40B4-BE49-F238E27FC236}">
                <a16:creationId xmlns:a16="http://schemas.microsoft.com/office/drawing/2014/main" id="{FAE955AE-3943-14E9-47AC-56B5F7E3A3D8}"/>
              </a:ext>
            </a:extLst>
          </p:cNvPr>
          <p:cNvSpPr txBox="1">
            <a:spLocks/>
          </p:cNvSpPr>
          <p:nvPr/>
        </p:nvSpPr>
        <p:spPr>
          <a:xfrm>
            <a:off x="-5992974" y="1700826"/>
            <a:ext cx="2044100" cy="41271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5200"/>
              <a:buFont typeface="Roboto Condensed"/>
              <a:buNone/>
              <a:defRPr sz="6300" b="1" i="0" u="none" strike="noStrike" cap="none">
                <a:solidFill>
                  <a:schemeClr val="dk1"/>
                </a:solidFill>
                <a:latin typeface="Roboto Condensed"/>
                <a:ea typeface="Roboto Condensed"/>
                <a:cs typeface="Roboto Condensed"/>
                <a:sym typeface="Roboto Condensed"/>
              </a:defRPr>
            </a:lvl1pPr>
            <a:lvl2pPr marR="0" lvl="1"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2pPr>
            <a:lvl3pPr marR="0" lvl="2"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3pPr>
            <a:lvl4pPr marR="0" lvl="3"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4pPr>
            <a:lvl5pPr marR="0" lvl="4"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5pPr>
            <a:lvl6pPr marR="0" lvl="5"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6pPr>
            <a:lvl7pPr marR="0" lvl="6"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7pPr>
            <a:lvl8pPr marR="0" lvl="7"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8pPr>
            <a:lvl9pPr marR="0" lvl="8" algn="ctr" rtl="0">
              <a:lnSpc>
                <a:spcPct val="100000"/>
              </a:lnSpc>
              <a:spcBef>
                <a:spcPts val="0"/>
              </a:spcBef>
              <a:spcAft>
                <a:spcPts val="0"/>
              </a:spcAft>
              <a:buClr>
                <a:schemeClr val="dk1"/>
              </a:buClr>
              <a:buSzPts val="5200"/>
              <a:buFont typeface="Arial"/>
              <a:buNone/>
              <a:defRPr sz="5200" b="0" i="0" u="none" strike="noStrike" cap="none">
                <a:solidFill>
                  <a:schemeClr val="dk1"/>
                </a:solidFill>
                <a:latin typeface="Arial"/>
                <a:ea typeface="Arial"/>
                <a:cs typeface="Arial"/>
                <a:sym typeface="Arial"/>
              </a:defRPr>
            </a:lvl9pPr>
          </a:lstStyle>
          <a:p>
            <a:r>
              <a:rPr lang="en-US" sz="1800" dirty="0"/>
              <a:t>INTRODUCTION</a:t>
            </a:r>
          </a:p>
        </p:txBody>
      </p:sp>
      <p:sp>
        <p:nvSpPr>
          <p:cNvPr id="22" name="Google Shape;258;p33">
            <a:extLst>
              <a:ext uri="{FF2B5EF4-FFF2-40B4-BE49-F238E27FC236}">
                <a16:creationId xmlns:a16="http://schemas.microsoft.com/office/drawing/2014/main" id="{226F6D75-DC6D-B00C-B2A4-7B8754CFC8C9}"/>
              </a:ext>
            </a:extLst>
          </p:cNvPr>
          <p:cNvSpPr txBox="1">
            <a:spLocks/>
          </p:cNvSpPr>
          <p:nvPr/>
        </p:nvSpPr>
        <p:spPr>
          <a:xfrm>
            <a:off x="-5878202" y="2492164"/>
            <a:ext cx="2194500" cy="3957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dirty="0"/>
              <a:t>CONCEPTION</a:t>
            </a:r>
          </a:p>
        </p:txBody>
      </p:sp>
      <p:sp>
        <p:nvSpPr>
          <p:cNvPr id="23" name="Google Shape;260;p33">
            <a:extLst>
              <a:ext uri="{FF2B5EF4-FFF2-40B4-BE49-F238E27FC236}">
                <a16:creationId xmlns:a16="http://schemas.microsoft.com/office/drawing/2014/main" id="{01ACF291-8C0E-6B2E-2390-40EA5EC98723}"/>
              </a:ext>
            </a:extLst>
          </p:cNvPr>
          <p:cNvSpPr txBox="1">
            <a:spLocks/>
          </p:cNvSpPr>
          <p:nvPr/>
        </p:nvSpPr>
        <p:spPr>
          <a:xfrm>
            <a:off x="13008457" y="2300918"/>
            <a:ext cx="2044100" cy="61985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000" dirty="0"/>
              <a:t>Analytics &amp; Performance</a:t>
            </a:r>
          </a:p>
        </p:txBody>
      </p:sp>
      <p:sp>
        <p:nvSpPr>
          <p:cNvPr id="25" name="Google Shape;260;p33">
            <a:extLst>
              <a:ext uri="{FF2B5EF4-FFF2-40B4-BE49-F238E27FC236}">
                <a16:creationId xmlns:a16="http://schemas.microsoft.com/office/drawing/2014/main" id="{DB6E4EF2-1BB5-9364-0197-FCC31DF841E3}"/>
              </a:ext>
            </a:extLst>
          </p:cNvPr>
          <p:cNvSpPr txBox="1">
            <a:spLocks/>
          </p:cNvSpPr>
          <p:nvPr/>
        </p:nvSpPr>
        <p:spPr>
          <a:xfrm>
            <a:off x="-5940458" y="3266493"/>
            <a:ext cx="2194500" cy="395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Roboto Condensed"/>
              <a:buNone/>
              <a:defRPr sz="2200" b="1" i="0" u="none" strike="noStrike" cap="none">
                <a:solidFill>
                  <a:schemeClr val="accent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r>
              <a:rPr lang="en-US" dirty="0"/>
              <a:t>Future Plans</a:t>
            </a:r>
          </a:p>
        </p:txBody>
      </p:sp>
      <p:sp>
        <p:nvSpPr>
          <p:cNvPr id="26" name="Google Shape;260;p33">
            <a:extLst>
              <a:ext uri="{FF2B5EF4-FFF2-40B4-BE49-F238E27FC236}">
                <a16:creationId xmlns:a16="http://schemas.microsoft.com/office/drawing/2014/main" id="{6B489915-6E29-6AC3-7745-08EFFAC5725F}"/>
              </a:ext>
            </a:extLst>
          </p:cNvPr>
          <p:cNvSpPr txBox="1">
            <a:spLocks/>
          </p:cNvSpPr>
          <p:nvPr/>
        </p:nvSpPr>
        <p:spPr>
          <a:xfrm>
            <a:off x="13041787" y="3190897"/>
            <a:ext cx="2194500" cy="395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Roboto Condensed"/>
              <a:buNone/>
              <a:defRPr sz="2200" b="1" i="0" u="none" strike="noStrike" cap="none">
                <a:solidFill>
                  <a:schemeClr val="accent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r>
              <a:rPr lang="en-US" dirty="0"/>
              <a:t>Conclusion</a:t>
            </a:r>
          </a:p>
        </p:txBody>
      </p:sp>
      <p:sp>
        <p:nvSpPr>
          <p:cNvPr id="27" name="Google Shape;264;p33">
            <a:extLst>
              <a:ext uri="{FF2B5EF4-FFF2-40B4-BE49-F238E27FC236}">
                <a16:creationId xmlns:a16="http://schemas.microsoft.com/office/drawing/2014/main" id="{DCED1431-D028-D0D2-6314-173683B8FF39}"/>
              </a:ext>
            </a:extLst>
          </p:cNvPr>
          <p:cNvSpPr txBox="1">
            <a:spLocks/>
          </p:cNvSpPr>
          <p:nvPr/>
        </p:nvSpPr>
        <p:spPr>
          <a:xfrm>
            <a:off x="3344440" y="-6613238"/>
            <a:ext cx="2577900" cy="13599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6000" dirty="0"/>
              <a:t>PLAN</a:t>
            </a:r>
          </a:p>
        </p:txBody>
      </p:sp>
      <p:sp>
        <p:nvSpPr>
          <p:cNvPr id="30" name="Google Shape;258;p33">
            <a:extLst>
              <a:ext uri="{FF2B5EF4-FFF2-40B4-BE49-F238E27FC236}">
                <a16:creationId xmlns:a16="http://schemas.microsoft.com/office/drawing/2014/main" id="{9D3D22D3-9E54-8465-A7A9-B587F0A4C6AF}"/>
              </a:ext>
            </a:extLst>
          </p:cNvPr>
          <p:cNvSpPr txBox="1">
            <a:spLocks/>
          </p:cNvSpPr>
          <p:nvPr/>
        </p:nvSpPr>
        <p:spPr>
          <a:xfrm>
            <a:off x="12824301" y="1727534"/>
            <a:ext cx="2439076" cy="61985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Roboto Condensed"/>
              <a:buNone/>
              <a:defRPr sz="2200" b="1" i="0" u="none" strike="noStrike" cap="none">
                <a:solidFill>
                  <a:schemeClr val="accent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r>
              <a:rPr lang="en-US" sz="2000" dirty="0"/>
              <a:t>Technology  Stack</a:t>
            </a:r>
            <a:endParaRPr lang="en-MA" sz="2000" dirty="0"/>
          </a:p>
          <a:p>
            <a:endParaRPr lang="en-US" dirty="0"/>
          </a:p>
        </p:txBody>
      </p:sp>
      <p:pic>
        <p:nvPicPr>
          <p:cNvPr id="2" name="Image 1"/>
          <p:cNvPicPr>
            <a:picLocks noChangeAspect="1"/>
          </p:cNvPicPr>
          <p:nvPr/>
        </p:nvPicPr>
        <p:blipFill>
          <a:blip r:embed="rId5"/>
          <a:stretch>
            <a:fillRect/>
          </a:stretch>
        </p:blipFill>
        <p:spPr>
          <a:xfrm>
            <a:off x="3358460" y="1866900"/>
            <a:ext cx="2224327" cy="14097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39"/>
          <p:cNvSpPr txBox="1">
            <a:spLocks noGrp="1"/>
          </p:cNvSpPr>
          <p:nvPr>
            <p:ph type="title"/>
          </p:nvPr>
        </p:nvSpPr>
        <p:spPr>
          <a:xfrm>
            <a:off x="4666166" y="3055122"/>
            <a:ext cx="3638100" cy="76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Analyse </a:t>
            </a:r>
            <a:r>
              <a:rPr lang="en" dirty="0"/>
              <a:t>&amp;</a:t>
            </a:r>
            <a:br>
              <a:rPr lang="en" dirty="0"/>
            </a:br>
            <a:r>
              <a:rPr lang="en" dirty="0"/>
              <a:t>Performance</a:t>
            </a:r>
            <a:endParaRPr dirty="0"/>
          </a:p>
        </p:txBody>
      </p:sp>
      <p:sp>
        <p:nvSpPr>
          <p:cNvPr id="360" name="Google Shape;360;p39"/>
          <p:cNvSpPr txBox="1">
            <a:spLocks noGrp="1"/>
          </p:cNvSpPr>
          <p:nvPr>
            <p:ph type="title" idx="2"/>
          </p:nvPr>
        </p:nvSpPr>
        <p:spPr>
          <a:xfrm>
            <a:off x="4791525" y="1346651"/>
            <a:ext cx="1936800" cy="95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04</a:t>
            </a:r>
            <a:endParaRPr dirty="0"/>
          </a:p>
        </p:txBody>
      </p:sp>
      <p:grpSp>
        <p:nvGrpSpPr>
          <p:cNvPr id="363" name="Google Shape;363;p39"/>
          <p:cNvGrpSpPr/>
          <p:nvPr/>
        </p:nvGrpSpPr>
        <p:grpSpPr>
          <a:xfrm>
            <a:off x="8032349" y="514355"/>
            <a:ext cx="397281" cy="428418"/>
            <a:chOff x="1271525" y="4920325"/>
            <a:chExt cx="655039" cy="706378"/>
          </a:xfrm>
        </p:grpSpPr>
        <p:sp>
          <p:nvSpPr>
            <p:cNvPr id="364" name="Google Shape;364;p39"/>
            <p:cNvSpPr/>
            <p:nvPr/>
          </p:nvSpPr>
          <p:spPr>
            <a:xfrm>
              <a:off x="1513164" y="4920325"/>
              <a:ext cx="413400" cy="413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9"/>
            <p:cNvSpPr/>
            <p:nvPr/>
          </p:nvSpPr>
          <p:spPr>
            <a:xfrm>
              <a:off x="1271525" y="5375603"/>
              <a:ext cx="251100" cy="2511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 name="Google Shape;547;p47">
            <a:extLst>
              <a:ext uri="{FF2B5EF4-FFF2-40B4-BE49-F238E27FC236}">
                <a16:creationId xmlns:a16="http://schemas.microsoft.com/office/drawing/2014/main" id="{EEDE4797-948B-B8B9-F87A-4C2C82BA3A4F}"/>
              </a:ext>
            </a:extLst>
          </p:cNvPr>
          <p:cNvGrpSpPr/>
          <p:nvPr/>
        </p:nvGrpSpPr>
        <p:grpSpPr>
          <a:xfrm>
            <a:off x="801382" y="1299593"/>
            <a:ext cx="3088037" cy="2544313"/>
            <a:chOff x="3056525" y="3054300"/>
            <a:chExt cx="2022300" cy="1666225"/>
          </a:xfrm>
        </p:grpSpPr>
        <p:sp>
          <p:nvSpPr>
            <p:cNvPr id="8" name="Google Shape;548;p47">
              <a:extLst>
                <a:ext uri="{FF2B5EF4-FFF2-40B4-BE49-F238E27FC236}">
                  <a16:creationId xmlns:a16="http://schemas.microsoft.com/office/drawing/2014/main" id="{08171701-996B-D5DF-3565-0E73D17E79FD}"/>
                </a:ext>
              </a:extLst>
            </p:cNvPr>
            <p:cNvSpPr/>
            <p:nvPr/>
          </p:nvSpPr>
          <p:spPr>
            <a:xfrm>
              <a:off x="3853750" y="4156750"/>
              <a:ext cx="427825" cy="507050"/>
            </a:xfrm>
            <a:custGeom>
              <a:avLst/>
              <a:gdLst/>
              <a:ahLst/>
              <a:cxnLst/>
              <a:rect l="l" t="t" r="r" b="b"/>
              <a:pathLst>
                <a:path w="17113" h="20282" extrusionOk="0">
                  <a:moveTo>
                    <a:pt x="1" y="1"/>
                  </a:moveTo>
                  <a:lnTo>
                    <a:pt x="1" y="20282"/>
                  </a:lnTo>
                  <a:lnTo>
                    <a:pt x="17113" y="20282"/>
                  </a:lnTo>
                  <a:lnTo>
                    <a:pt x="17113" y="1"/>
                  </a:lnTo>
                  <a:close/>
                </a:path>
              </a:pathLst>
            </a:custGeom>
            <a:solidFill>
              <a:srgbClr val="5C3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49;p47">
              <a:extLst>
                <a:ext uri="{FF2B5EF4-FFF2-40B4-BE49-F238E27FC236}">
                  <a16:creationId xmlns:a16="http://schemas.microsoft.com/office/drawing/2014/main" id="{18B91819-2649-DD8F-F1CB-71B63DE67279}"/>
                </a:ext>
              </a:extLst>
            </p:cNvPr>
            <p:cNvSpPr/>
            <p:nvPr/>
          </p:nvSpPr>
          <p:spPr>
            <a:xfrm>
              <a:off x="3620250" y="4553700"/>
              <a:ext cx="894825" cy="166825"/>
            </a:xfrm>
            <a:custGeom>
              <a:avLst/>
              <a:gdLst/>
              <a:ahLst/>
              <a:cxnLst/>
              <a:rect l="l" t="t" r="r" b="b"/>
              <a:pathLst>
                <a:path w="35793" h="6673" extrusionOk="0">
                  <a:moveTo>
                    <a:pt x="5305" y="1"/>
                  </a:moveTo>
                  <a:cubicBezTo>
                    <a:pt x="2369" y="1"/>
                    <a:pt x="1" y="2369"/>
                    <a:pt x="1" y="5271"/>
                  </a:cubicBezTo>
                  <a:lnTo>
                    <a:pt x="1" y="6672"/>
                  </a:lnTo>
                  <a:lnTo>
                    <a:pt x="35793" y="6672"/>
                  </a:lnTo>
                  <a:lnTo>
                    <a:pt x="35793" y="5271"/>
                  </a:lnTo>
                  <a:cubicBezTo>
                    <a:pt x="35793" y="2369"/>
                    <a:pt x="33425" y="1"/>
                    <a:pt x="30489" y="1"/>
                  </a:cubicBezTo>
                  <a:close/>
                </a:path>
              </a:pathLst>
            </a:custGeom>
            <a:solidFill>
              <a:srgbClr val="200E74"/>
            </a:solidFill>
            <a:ln>
              <a:noFill/>
            </a:ln>
            <a:effectLst>
              <a:outerShdw blurRad="50800" dist="50800" dir="5400000" algn="ctr" rotWithShape="0">
                <a:srgbClr val="000000">
                  <a:alpha val="80808"/>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50;p47">
              <a:extLst>
                <a:ext uri="{FF2B5EF4-FFF2-40B4-BE49-F238E27FC236}">
                  <a16:creationId xmlns:a16="http://schemas.microsoft.com/office/drawing/2014/main" id="{6F893C98-0331-4CCD-C971-3644558B11E5}"/>
                </a:ext>
              </a:extLst>
            </p:cNvPr>
            <p:cNvSpPr/>
            <p:nvPr/>
          </p:nvSpPr>
          <p:spPr>
            <a:xfrm>
              <a:off x="3056525" y="3054300"/>
              <a:ext cx="2022300" cy="1332650"/>
            </a:xfrm>
            <a:custGeom>
              <a:avLst/>
              <a:gdLst/>
              <a:ahLst/>
              <a:cxnLst/>
              <a:rect l="l" t="t" r="r" b="b"/>
              <a:pathLst>
                <a:path w="80892" h="53306" extrusionOk="0">
                  <a:moveTo>
                    <a:pt x="2302" y="0"/>
                  </a:moveTo>
                  <a:cubicBezTo>
                    <a:pt x="1034" y="0"/>
                    <a:pt x="0" y="1034"/>
                    <a:pt x="0" y="2269"/>
                  </a:cubicBezTo>
                  <a:lnTo>
                    <a:pt x="0" y="51037"/>
                  </a:lnTo>
                  <a:cubicBezTo>
                    <a:pt x="0" y="52304"/>
                    <a:pt x="1034" y="53305"/>
                    <a:pt x="2302" y="53305"/>
                  </a:cubicBezTo>
                  <a:lnTo>
                    <a:pt x="78590" y="53305"/>
                  </a:lnTo>
                  <a:cubicBezTo>
                    <a:pt x="79857" y="53305"/>
                    <a:pt x="80891" y="52304"/>
                    <a:pt x="80891" y="51037"/>
                  </a:cubicBezTo>
                  <a:lnTo>
                    <a:pt x="80891" y="2269"/>
                  </a:lnTo>
                  <a:cubicBezTo>
                    <a:pt x="80891" y="1034"/>
                    <a:pt x="79857" y="0"/>
                    <a:pt x="78590" y="0"/>
                  </a:cubicBezTo>
                  <a:close/>
                </a:path>
              </a:pathLst>
            </a:custGeom>
            <a:solidFill>
              <a:srgbClr val="200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51;p47">
              <a:extLst>
                <a:ext uri="{FF2B5EF4-FFF2-40B4-BE49-F238E27FC236}">
                  <a16:creationId xmlns:a16="http://schemas.microsoft.com/office/drawing/2014/main" id="{715AF4EF-4BCC-ACBE-75D3-20335976E880}"/>
                </a:ext>
              </a:extLst>
            </p:cNvPr>
            <p:cNvSpPr/>
            <p:nvPr/>
          </p:nvSpPr>
          <p:spPr>
            <a:xfrm>
              <a:off x="3119075" y="3115175"/>
              <a:ext cx="1897200" cy="1160025"/>
            </a:xfrm>
            <a:custGeom>
              <a:avLst/>
              <a:gdLst/>
              <a:ahLst/>
              <a:cxnLst/>
              <a:rect l="l" t="t" r="r" b="b"/>
              <a:pathLst>
                <a:path w="75888" h="46401" extrusionOk="0">
                  <a:moveTo>
                    <a:pt x="0" y="0"/>
                  </a:moveTo>
                  <a:lnTo>
                    <a:pt x="0" y="46400"/>
                  </a:lnTo>
                  <a:lnTo>
                    <a:pt x="75888" y="46400"/>
                  </a:lnTo>
                  <a:lnTo>
                    <a:pt x="75888" y="0"/>
                  </a:lnTo>
                  <a:close/>
                </a:path>
              </a:pathLst>
            </a:custGeom>
            <a:solidFill>
              <a:srgbClr val="5C5C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52;p47">
              <a:extLst>
                <a:ext uri="{FF2B5EF4-FFF2-40B4-BE49-F238E27FC236}">
                  <a16:creationId xmlns:a16="http://schemas.microsoft.com/office/drawing/2014/main" id="{76A1768C-7CFF-59C7-859B-C72201681493}"/>
                </a:ext>
              </a:extLst>
            </p:cNvPr>
            <p:cNvSpPr/>
            <p:nvPr/>
          </p:nvSpPr>
          <p:spPr>
            <a:xfrm>
              <a:off x="4043900" y="4304350"/>
              <a:ext cx="47550" cy="47575"/>
            </a:xfrm>
            <a:custGeom>
              <a:avLst/>
              <a:gdLst/>
              <a:ahLst/>
              <a:cxnLst/>
              <a:rect l="l" t="t" r="r" b="b"/>
              <a:pathLst>
                <a:path w="1902" h="1903" extrusionOk="0">
                  <a:moveTo>
                    <a:pt x="934" y="1"/>
                  </a:moveTo>
                  <a:cubicBezTo>
                    <a:pt x="434" y="1"/>
                    <a:pt x="0" y="434"/>
                    <a:pt x="0" y="935"/>
                  </a:cubicBezTo>
                  <a:cubicBezTo>
                    <a:pt x="0" y="1468"/>
                    <a:pt x="434" y="1902"/>
                    <a:pt x="934" y="1902"/>
                  </a:cubicBezTo>
                  <a:cubicBezTo>
                    <a:pt x="1468" y="1902"/>
                    <a:pt x="1902" y="1468"/>
                    <a:pt x="1902" y="935"/>
                  </a:cubicBezTo>
                  <a:cubicBezTo>
                    <a:pt x="1902" y="434"/>
                    <a:pt x="1468" y="1"/>
                    <a:pt x="934" y="1"/>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Image 1"/>
          <p:cNvPicPr>
            <a:picLocks noChangeAspect="1"/>
          </p:cNvPicPr>
          <p:nvPr/>
        </p:nvPicPr>
        <p:blipFill>
          <a:blip r:embed="rId3"/>
          <a:stretch>
            <a:fillRect/>
          </a:stretch>
        </p:blipFill>
        <p:spPr>
          <a:xfrm>
            <a:off x="896895" y="1372158"/>
            <a:ext cx="2897009" cy="1836252"/>
          </a:xfrm>
          <a:prstGeom prst="rect">
            <a:avLst/>
          </a:prstGeom>
        </p:spPr>
      </p:pic>
    </p:spTree>
    <p:extLst>
      <p:ext uri="{BB962C8B-B14F-4D97-AF65-F5344CB8AC3E}">
        <p14:creationId xmlns:p14="http://schemas.microsoft.com/office/powerpoint/2010/main" val="2378427191"/>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2" name="Espace réservé pour une image  1"/>
          <p:cNvSpPr>
            <a:spLocks noGrp="1"/>
          </p:cNvSpPr>
          <p:nvPr>
            <p:ph type="pic" idx="2"/>
          </p:nvPr>
        </p:nvSpPr>
        <p:spPr/>
      </p:sp>
      <p:pic>
        <p:nvPicPr>
          <p:cNvPr id="3" name="Image 2"/>
          <p:cNvPicPr>
            <a:picLocks noChangeAspect="1"/>
          </p:cNvPicPr>
          <p:nvPr/>
        </p:nvPicPr>
        <p:blipFill>
          <a:blip r:embed="rId3"/>
          <a:stretch>
            <a:fillRect/>
          </a:stretch>
        </p:blipFill>
        <p:spPr>
          <a:xfrm>
            <a:off x="0" y="-116998"/>
            <a:ext cx="9144000" cy="5260498"/>
          </a:xfrm>
          <a:prstGeom prst="rect">
            <a:avLst/>
          </a:prstGeom>
        </p:spPr>
      </p:pic>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4" name="Google Shape;434;p44"/>
          <p:cNvSpPr/>
          <p:nvPr/>
        </p:nvSpPr>
        <p:spPr>
          <a:xfrm>
            <a:off x="8177576" y="4230340"/>
            <a:ext cx="306000" cy="229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4"/>
          <p:cNvSpPr txBox="1">
            <a:spLocks noGrp="1"/>
          </p:cNvSpPr>
          <p:nvPr>
            <p:ph type="title"/>
          </p:nvPr>
        </p:nvSpPr>
        <p:spPr>
          <a:xfrm>
            <a:off x="2737724" y="2304150"/>
            <a:ext cx="7350000" cy="535200"/>
          </a:xfrm>
          <a:prstGeom prst="rect">
            <a:avLst/>
          </a:prstGeom>
        </p:spPr>
        <p:txBody>
          <a:bodyPr spcFirstLastPara="1" wrap="square" lIns="91425" tIns="91425" rIns="91425" bIns="91425" anchor="t" anchorCtr="0">
            <a:noAutofit/>
          </a:bodyPr>
          <a:lstStyle/>
          <a:p>
            <a:pPr lvl="0"/>
            <a:r>
              <a:rPr lang="fr-FR" dirty="0"/>
              <a:t>Espace partenaire</a:t>
            </a:r>
            <a:endParaRPr dirty="0"/>
          </a:p>
        </p:txBody>
      </p:sp>
      <p:grpSp>
        <p:nvGrpSpPr>
          <p:cNvPr id="451" name="Google Shape;451;p44"/>
          <p:cNvGrpSpPr/>
          <p:nvPr/>
        </p:nvGrpSpPr>
        <p:grpSpPr>
          <a:xfrm>
            <a:off x="7830744" y="3651356"/>
            <a:ext cx="431100" cy="449402"/>
            <a:chOff x="7025787" y="2427970"/>
            <a:chExt cx="493475" cy="514425"/>
          </a:xfrm>
        </p:grpSpPr>
        <p:sp>
          <p:nvSpPr>
            <p:cNvPr id="452" name="Google Shape;452;p44"/>
            <p:cNvSpPr/>
            <p:nvPr/>
          </p:nvSpPr>
          <p:spPr>
            <a:xfrm>
              <a:off x="7025787" y="2726395"/>
              <a:ext cx="216000" cy="2160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4"/>
            <p:cNvSpPr/>
            <p:nvPr/>
          </p:nvSpPr>
          <p:spPr>
            <a:xfrm>
              <a:off x="7025787" y="2427970"/>
              <a:ext cx="216000" cy="2160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4"/>
            <p:cNvSpPr/>
            <p:nvPr/>
          </p:nvSpPr>
          <p:spPr>
            <a:xfrm>
              <a:off x="7303262" y="2427970"/>
              <a:ext cx="216000" cy="2160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 name="Picture Placeholder 10">
            <a:extLst>
              <a:ext uri="{FF2B5EF4-FFF2-40B4-BE49-F238E27FC236}">
                <a16:creationId xmlns:a16="http://schemas.microsoft.com/office/drawing/2014/main" id="{4B2246B6-FEE7-689D-7D06-7EEDF1268DDB}"/>
              </a:ext>
            </a:extLst>
          </p:cNvPr>
          <p:cNvPicPr>
            <a:picLocks noChangeAspect="1"/>
          </p:cNvPicPr>
          <p:nvPr/>
        </p:nvPicPr>
        <p:blipFill rotWithShape="1">
          <a:blip r:embed="rId3"/>
          <a:srcRect l="65339" t="28503" r="6502" b="8208"/>
          <a:stretch/>
        </p:blipFill>
        <p:spPr>
          <a:xfrm>
            <a:off x="660424" y="1304751"/>
            <a:ext cx="2624328" cy="3255264"/>
          </a:xfrm>
          <a:prstGeom prst="rect">
            <a:avLst/>
          </a:prstGeom>
          <a:noFill/>
          <a:ln>
            <a:noFill/>
          </a:ln>
          <a:effectLst>
            <a:outerShdw blurRad="50800" dist="50800" dir="5400000" algn="ctr" rotWithShape="0">
              <a:srgbClr val="000000">
                <a:alpha val="89066"/>
              </a:srgbClr>
            </a:outerShdw>
          </a:effectLst>
        </p:spPr>
      </p:pic>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4" name="Google Shape;434;p44"/>
          <p:cNvSpPr/>
          <p:nvPr/>
        </p:nvSpPr>
        <p:spPr>
          <a:xfrm>
            <a:off x="8177576" y="4230340"/>
            <a:ext cx="306000" cy="229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4"/>
          <p:cNvSpPr txBox="1">
            <a:spLocks noGrp="1"/>
          </p:cNvSpPr>
          <p:nvPr>
            <p:ph type="title"/>
          </p:nvPr>
        </p:nvSpPr>
        <p:spPr>
          <a:xfrm>
            <a:off x="-951960" y="2304150"/>
            <a:ext cx="7350000" cy="535200"/>
          </a:xfrm>
          <a:prstGeom prst="rect">
            <a:avLst/>
          </a:prstGeom>
        </p:spPr>
        <p:txBody>
          <a:bodyPr spcFirstLastPara="1" wrap="square" lIns="91425" tIns="91425" rIns="91425" bIns="91425" anchor="t" anchorCtr="0">
            <a:noAutofit/>
          </a:bodyPr>
          <a:lstStyle/>
          <a:p>
            <a:pPr lvl="0"/>
            <a:r>
              <a:rPr lang="fr-FR" dirty="0"/>
              <a:t>Espace </a:t>
            </a:r>
            <a:r>
              <a:rPr lang="fr-FR" dirty="0" smtClean="0"/>
              <a:t>avocat</a:t>
            </a:r>
            <a:endParaRPr dirty="0"/>
          </a:p>
        </p:txBody>
      </p:sp>
      <p:grpSp>
        <p:nvGrpSpPr>
          <p:cNvPr id="451" name="Google Shape;451;p44"/>
          <p:cNvGrpSpPr/>
          <p:nvPr/>
        </p:nvGrpSpPr>
        <p:grpSpPr>
          <a:xfrm>
            <a:off x="714648" y="1577858"/>
            <a:ext cx="431100" cy="449402"/>
            <a:chOff x="7025787" y="2427970"/>
            <a:chExt cx="493475" cy="514425"/>
          </a:xfrm>
        </p:grpSpPr>
        <p:sp>
          <p:nvSpPr>
            <p:cNvPr id="452" name="Google Shape;452;p44"/>
            <p:cNvSpPr/>
            <p:nvPr/>
          </p:nvSpPr>
          <p:spPr>
            <a:xfrm>
              <a:off x="7025787" y="2726395"/>
              <a:ext cx="216000" cy="2160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4"/>
            <p:cNvSpPr/>
            <p:nvPr/>
          </p:nvSpPr>
          <p:spPr>
            <a:xfrm>
              <a:off x="7025787" y="2427970"/>
              <a:ext cx="216000" cy="2160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4"/>
            <p:cNvSpPr/>
            <p:nvPr/>
          </p:nvSpPr>
          <p:spPr>
            <a:xfrm>
              <a:off x="7303262" y="2427970"/>
              <a:ext cx="216000" cy="2160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Placeholder 10">
            <a:extLst>
              <a:ext uri="{FF2B5EF4-FFF2-40B4-BE49-F238E27FC236}">
                <a16:creationId xmlns:a16="http://schemas.microsoft.com/office/drawing/2014/main" id="{21C29A5C-C09C-B0BF-7AA8-F411F56BAF15}"/>
              </a:ext>
            </a:extLst>
          </p:cNvPr>
          <p:cNvPicPr>
            <a:picLocks noChangeAspect="1"/>
          </p:cNvPicPr>
          <p:nvPr/>
        </p:nvPicPr>
        <p:blipFill rotWithShape="1">
          <a:blip r:embed="rId3"/>
          <a:srcRect l="35872" t="28089" r="35969" b="8622"/>
          <a:stretch/>
        </p:blipFill>
        <p:spPr>
          <a:xfrm>
            <a:off x="6089904" y="1204576"/>
            <a:ext cx="2624328" cy="3255264"/>
          </a:xfrm>
          <a:prstGeom prst="rect">
            <a:avLst/>
          </a:prstGeom>
          <a:noFill/>
          <a:ln>
            <a:noFill/>
          </a:ln>
          <a:effectLst>
            <a:outerShdw blurRad="50800" dist="50800" dir="5400000" algn="ctr" rotWithShape="0">
              <a:srgbClr val="000000">
                <a:alpha val="99558"/>
              </a:srgbClr>
            </a:outerShdw>
          </a:effectLst>
        </p:spPr>
      </p:pic>
    </p:spTree>
    <p:extLst>
      <p:ext uri="{BB962C8B-B14F-4D97-AF65-F5344CB8AC3E}">
        <p14:creationId xmlns:p14="http://schemas.microsoft.com/office/powerpoint/2010/main" val="1575531470"/>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29"/>
        <p:cNvGrpSpPr/>
        <p:nvPr/>
      </p:nvGrpSpPr>
      <p:grpSpPr>
        <a:xfrm>
          <a:off x="0" y="0"/>
          <a:ext cx="0" cy="0"/>
          <a:chOff x="0" y="0"/>
          <a:chExt cx="0" cy="0"/>
        </a:xfrm>
      </p:grpSpPr>
      <p:sp>
        <p:nvSpPr>
          <p:cNvPr id="434" name="Google Shape;434;p44"/>
          <p:cNvSpPr/>
          <p:nvPr/>
        </p:nvSpPr>
        <p:spPr>
          <a:xfrm>
            <a:off x="8177576" y="4230340"/>
            <a:ext cx="306000" cy="2295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4"/>
          <p:cNvSpPr txBox="1">
            <a:spLocks noGrp="1"/>
          </p:cNvSpPr>
          <p:nvPr>
            <p:ph type="title"/>
          </p:nvPr>
        </p:nvSpPr>
        <p:spPr>
          <a:xfrm>
            <a:off x="2906165" y="2304150"/>
            <a:ext cx="7350000" cy="535200"/>
          </a:xfrm>
          <a:prstGeom prst="rect">
            <a:avLst/>
          </a:prstGeom>
        </p:spPr>
        <p:txBody>
          <a:bodyPr spcFirstLastPara="1" wrap="square" lIns="91425" tIns="91425" rIns="91425" bIns="91425" anchor="t" anchorCtr="0">
            <a:noAutofit/>
          </a:bodyPr>
          <a:lstStyle/>
          <a:p>
            <a:pPr lvl="0"/>
            <a:r>
              <a:rPr lang="en-US" dirty="0" err="1"/>
              <a:t>Espace</a:t>
            </a:r>
            <a:r>
              <a:rPr lang="en-US" dirty="0"/>
              <a:t> </a:t>
            </a:r>
            <a:r>
              <a:rPr lang="en-US" dirty="0" smtClean="0"/>
              <a:t>client</a:t>
            </a:r>
            <a:endParaRPr dirty="0"/>
          </a:p>
        </p:txBody>
      </p:sp>
      <p:grpSp>
        <p:nvGrpSpPr>
          <p:cNvPr id="451" name="Google Shape;451;p44"/>
          <p:cNvGrpSpPr/>
          <p:nvPr/>
        </p:nvGrpSpPr>
        <p:grpSpPr>
          <a:xfrm>
            <a:off x="7746476" y="1360144"/>
            <a:ext cx="431100" cy="449402"/>
            <a:chOff x="7025787" y="2427970"/>
            <a:chExt cx="493475" cy="514425"/>
          </a:xfrm>
        </p:grpSpPr>
        <p:sp>
          <p:nvSpPr>
            <p:cNvPr id="452" name="Google Shape;452;p44"/>
            <p:cNvSpPr/>
            <p:nvPr/>
          </p:nvSpPr>
          <p:spPr>
            <a:xfrm>
              <a:off x="7025787" y="2726395"/>
              <a:ext cx="216000" cy="2160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4"/>
            <p:cNvSpPr/>
            <p:nvPr/>
          </p:nvSpPr>
          <p:spPr>
            <a:xfrm>
              <a:off x="7025787" y="2427970"/>
              <a:ext cx="216000" cy="2160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54" name="Google Shape;454;p44"/>
            <p:cNvSpPr/>
            <p:nvPr/>
          </p:nvSpPr>
          <p:spPr>
            <a:xfrm>
              <a:off x="7303262" y="2427970"/>
              <a:ext cx="216000" cy="2160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Placeholder 10">
            <a:extLst>
              <a:ext uri="{FF2B5EF4-FFF2-40B4-BE49-F238E27FC236}">
                <a16:creationId xmlns:a16="http://schemas.microsoft.com/office/drawing/2014/main" id="{3069D505-B637-E9F2-8E56-FECDD2A7A184}"/>
              </a:ext>
            </a:extLst>
          </p:cNvPr>
          <p:cNvPicPr>
            <a:picLocks noChangeAspect="1"/>
          </p:cNvPicPr>
          <p:nvPr/>
        </p:nvPicPr>
        <p:blipFill rotWithShape="1">
          <a:blip r:embed="rId3"/>
          <a:srcRect l="6633" t="28268" r="65719" b="8444"/>
          <a:stretch/>
        </p:blipFill>
        <p:spPr>
          <a:xfrm>
            <a:off x="660424" y="1360144"/>
            <a:ext cx="2576762" cy="3255264"/>
          </a:xfrm>
          <a:prstGeom prst="rect">
            <a:avLst/>
          </a:prstGeom>
          <a:noFill/>
          <a:ln>
            <a:noFill/>
          </a:ln>
          <a:effectLst>
            <a:outerShdw blurRad="50800" dist="50800" dir="5400000" algn="ctr" rotWithShape="0">
              <a:srgbClr val="000000">
                <a:alpha val="91000"/>
              </a:srgbClr>
            </a:outerShdw>
          </a:effectLst>
        </p:spPr>
      </p:pic>
    </p:spTree>
    <p:extLst>
      <p:ext uri="{BB962C8B-B14F-4D97-AF65-F5344CB8AC3E}">
        <p14:creationId xmlns:p14="http://schemas.microsoft.com/office/powerpoint/2010/main" val="194136944"/>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39"/>
          <p:cNvSpPr txBox="1">
            <a:spLocks noGrp="1"/>
          </p:cNvSpPr>
          <p:nvPr>
            <p:ph type="title"/>
          </p:nvPr>
        </p:nvSpPr>
        <p:spPr>
          <a:xfrm>
            <a:off x="4447309" y="2182091"/>
            <a:ext cx="4075834" cy="1537854"/>
          </a:xfrm>
          <a:prstGeom prst="rect">
            <a:avLst/>
          </a:prstGeom>
        </p:spPr>
        <p:txBody>
          <a:bodyPr spcFirstLastPara="1" wrap="square" lIns="91425" tIns="91425" rIns="91425" bIns="91425" anchor="b" anchorCtr="0">
            <a:noAutofit/>
          </a:bodyPr>
          <a:lstStyle/>
          <a:p>
            <a:pPr lvl="0"/>
            <a:r>
              <a:rPr lang="fr-FR" dirty="0"/>
              <a:t>Objectifs futurs</a:t>
            </a:r>
            <a:endParaRPr dirty="0"/>
          </a:p>
        </p:txBody>
      </p:sp>
      <p:sp>
        <p:nvSpPr>
          <p:cNvPr id="360" name="Google Shape;360;p39"/>
          <p:cNvSpPr txBox="1">
            <a:spLocks noGrp="1"/>
          </p:cNvSpPr>
          <p:nvPr>
            <p:ph type="title" idx="2"/>
          </p:nvPr>
        </p:nvSpPr>
        <p:spPr>
          <a:xfrm>
            <a:off x="4791525" y="1346651"/>
            <a:ext cx="1936800" cy="95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05</a:t>
            </a:r>
            <a:endParaRPr dirty="0"/>
          </a:p>
        </p:txBody>
      </p:sp>
      <p:pic>
        <p:nvPicPr>
          <p:cNvPr id="362" name="Google Shape;362;p39"/>
          <p:cNvPicPr preferRelativeResize="0">
            <a:picLocks noGrp="1"/>
          </p:cNvPicPr>
          <p:nvPr>
            <p:ph type="pic" idx="3"/>
          </p:nvPr>
        </p:nvPicPr>
        <p:blipFill rotWithShape="1">
          <a:blip r:embed="rId3">
            <a:alphaModFix/>
          </a:blip>
          <a:srcRect l="19171" r="12819"/>
          <a:stretch/>
        </p:blipFill>
        <p:spPr>
          <a:xfrm>
            <a:off x="714375" y="938701"/>
            <a:ext cx="3336300" cy="3269700"/>
          </a:xfrm>
          <a:prstGeom prst="roundRect">
            <a:avLst>
              <a:gd name="adj" fmla="val 16667"/>
            </a:avLst>
          </a:prstGeom>
        </p:spPr>
      </p:pic>
      <p:grpSp>
        <p:nvGrpSpPr>
          <p:cNvPr id="363" name="Google Shape;363;p39"/>
          <p:cNvGrpSpPr/>
          <p:nvPr/>
        </p:nvGrpSpPr>
        <p:grpSpPr>
          <a:xfrm>
            <a:off x="8032349" y="514355"/>
            <a:ext cx="397281" cy="428418"/>
            <a:chOff x="1271525" y="4920325"/>
            <a:chExt cx="655039" cy="706378"/>
          </a:xfrm>
        </p:grpSpPr>
        <p:sp>
          <p:nvSpPr>
            <p:cNvPr id="364" name="Google Shape;364;p39"/>
            <p:cNvSpPr/>
            <p:nvPr/>
          </p:nvSpPr>
          <p:spPr>
            <a:xfrm>
              <a:off x="1513164" y="4920325"/>
              <a:ext cx="413400" cy="413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9"/>
            <p:cNvSpPr/>
            <p:nvPr/>
          </p:nvSpPr>
          <p:spPr>
            <a:xfrm>
              <a:off x="1271525" y="5375603"/>
              <a:ext cx="251100" cy="2511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042887875"/>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20"/>
        <p:cNvGrpSpPr/>
        <p:nvPr/>
      </p:nvGrpSpPr>
      <p:grpSpPr>
        <a:xfrm>
          <a:off x="0" y="0"/>
          <a:ext cx="0" cy="0"/>
          <a:chOff x="0" y="0"/>
          <a:chExt cx="0" cy="0"/>
        </a:xfrm>
      </p:grpSpPr>
      <p:graphicFrame>
        <p:nvGraphicFramePr>
          <p:cNvPr id="622" name="Google Shape;622;p50"/>
          <p:cNvGraphicFramePr/>
          <p:nvPr>
            <p:extLst>
              <p:ext uri="{D42A27DB-BD31-4B8C-83A1-F6EECF244321}">
                <p14:modId xmlns:p14="http://schemas.microsoft.com/office/powerpoint/2010/main" val="316125273"/>
              </p:ext>
            </p:extLst>
          </p:nvPr>
        </p:nvGraphicFramePr>
        <p:xfrm>
          <a:off x="720000" y="1015262"/>
          <a:ext cx="7704000" cy="3112975"/>
        </p:xfrm>
        <a:graphic>
          <a:graphicData uri="http://schemas.openxmlformats.org/drawingml/2006/table">
            <a:tbl>
              <a:tblPr>
                <a:noFill/>
                <a:tableStyleId>{291BB77D-858A-40F7-B8DA-E795EBC08D22}</a:tableStyleId>
              </a:tblPr>
              <a:tblGrid>
                <a:gridCol w="1868675">
                  <a:extLst>
                    <a:ext uri="{9D8B030D-6E8A-4147-A177-3AD203B41FA5}">
                      <a16:colId xmlns:a16="http://schemas.microsoft.com/office/drawing/2014/main" val="20000"/>
                    </a:ext>
                  </a:extLst>
                </a:gridCol>
                <a:gridCol w="1818775">
                  <a:extLst>
                    <a:ext uri="{9D8B030D-6E8A-4147-A177-3AD203B41FA5}">
                      <a16:colId xmlns:a16="http://schemas.microsoft.com/office/drawing/2014/main" val="20001"/>
                    </a:ext>
                  </a:extLst>
                </a:gridCol>
                <a:gridCol w="2008275">
                  <a:extLst>
                    <a:ext uri="{9D8B030D-6E8A-4147-A177-3AD203B41FA5}">
                      <a16:colId xmlns:a16="http://schemas.microsoft.com/office/drawing/2014/main" val="20002"/>
                    </a:ext>
                  </a:extLst>
                </a:gridCol>
                <a:gridCol w="2008275">
                  <a:extLst>
                    <a:ext uri="{9D8B030D-6E8A-4147-A177-3AD203B41FA5}">
                      <a16:colId xmlns:a16="http://schemas.microsoft.com/office/drawing/2014/main" val="20003"/>
                    </a:ext>
                  </a:extLst>
                </a:gridCol>
              </a:tblGrid>
              <a:tr h="767075">
                <a:tc>
                  <a:txBody>
                    <a:bodyPr/>
                    <a:lstStyle/>
                    <a:p>
                      <a:pPr marL="0" lvl="0" indent="0" algn="ctr" rtl="0">
                        <a:spcBef>
                          <a:spcPts val="0"/>
                        </a:spcBef>
                        <a:spcAft>
                          <a:spcPts val="0"/>
                        </a:spcAft>
                        <a:buNone/>
                      </a:pPr>
                      <a:endParaRPr sz="2200" b="1">
                        <a:solidFill>
                          <a:schemeClr val="accent1"/>
                        </a:solidFill>
                        <a:latin typeface="Roboto"/>
                        <a:ea typeface="Roboto"/>
                        <a:cs typeface="Roboto"/>
                        <a:sym typeface="Roboto"/>
                      </a:endParaRPr>
                    </a:p>
                  </a:txBody>
                  <a:tcPr marL="91425" marR="91425" marT="68575" marB="68575" anchor="ctr">
                    <a:lnL w="9525" cap="flat" cmpd="sng">
                      <a:solidFill>
                        <a:schemeClr val="accent1"/>
                      </a:solidFill>
                      <a:prstDash val="dash"/>
                      <a:round/>
                      <a:headEnd type="none" w="sm" len="sm"/>
                      <a:tailEnd type="none" w="sm" len="sm"/>
                    </a:lnL>
                    <a:lnR w="9525" cap="flat" cmpd="sng">
                      <a:solidFill>
                        <a:schemeClr val="accent1"/>
                      </a:solidFill>
                      <a:prstDash val="dash"/>
                      <a:round/>
                      <a:headEnd type="none" w="sm" len="sm"/>
                      <a:tailEnd type="none" w="sm" len="sm"/>
                    </a:lnR>
                    <a:lnT w="9525" cap="flat" cmpd="sng">
                      <a:solidFill>
                        <a:schemeClr val="accent1"/>
                      </a:solidFill>
                      <a:prstDash val="dash"/>
                      <a:round/>
                      <a:headEnd type="none" w="sm" len="sm"/>
                      <a:tailEnd type="none" w="sm" len="sm"/>
                    </a:lnT>
                    <a:lnB w="9525" cap="flat" cmpd="sng">
                      <a:solidFill>
                        <a:schemeClr val="accent1"/>
                      </a:solidFill>
                      <a:prstDash val="dash"/>
                      <a:round/>
                      <a:headEnd type="none" w="sm" len="sm"/>
                      <a:tailEnd type="none" w="sm" len="sm"/>
                    </a:lnB>
                  </a:tcPr>
                </a:tc>
                <a:tc>
                  <a:txBody>
                    <a:bodyPr/>
                    <a:lstStyle/>
                    <a:p>
                      <a:pPr marL="0" lvl="0" indent="0" algn="ctr" rtl="0">
                        <a:spcBef>
                          <a:spcPts val="0"/>
                        </a:spcBef>
                        <a:spcAft>
                          <a:spcPts val="0"/>
                        </a:spcAft>
                        <a:buNone/>
                      </a:pPr>
                      <a:r>
                        <a:rPr lang="en" sz="2200" b="1" dirty="0" smtClean="0">
                          <a:solidFill>
                            <a:schemeClr val="accent1"/>
                          </a:solidFill>
                          <a:latin typeface="Roboto Condensed"/>
                          <a:ea typeface="Roboto Condensed"/>
                          <a:cs typeface="Roboto Condensed"/>
                          <a:sym typeface="Roboto Condensed"/>
                        </a:rPr>
                        <a:t>objectif </a:t>
                      </a:r>
                      <a:r>
                        <a:rPr lang="en" sz="2200" b="1" dirty="0">
                          <a:solidFill>
                            <a:schemeClr val="accent1"/>
                          </a:solidFill>
                          <a:latin typeface="Roboto Condensed"/>
                          <a:ea typeface="Roboto Condensed"/>
                          <a:cs typeface="Roboto Condensed"/>
                          <a:sym typeface="Roboto Condensed"/>
                        </a:rPr>
                        <a:t>1</a:t>
                      </a:r>
                      <a:endParaRPr sz="2200" b="1" dirty="0">
                        <a:solidFill>
                          <a:schemeClr val="accent1"/>
                        </a:solidFill>
                        <a:latin typeface="Roboto Condensed"/>
                        <a:ea typeface="Roboto Condensed"/>
                        <a:cs typeface="Roboto Condensed"/>
                        <a:sym typeface="Roboto Condensed"/>
                      </a:endParaRPr>
                    </a:p>
                  </a:txBody>
                  <a:tcPr marL="91425" marR="91425" marT="68575" marB="68575" anchor="ctr">
                    <a:lnL w="9525" cap="flat" cmpd="sng">
                      <a:solidFill>
                        <a:schemeClr val="accent1"/>
                      </a:solidFill>
                      <a:prstDash val="dash"/>
                      <a:round/>
                      <a:headEnd type="none" w="sm" len="sm"/>
                      <a:tailEnd type="none" w="sm" len="sm"/>
                    </a:lnL>
                    <a:lnR w="9525" cap="flat" cmpd="sng">
                      <a:solidFill>
                        <a:schemeClr val="accent1"/>
                      </a:solidFill>
                      <a:prstDash val="dash"/>
                      <a:round/>
                      <a:headEnd type="none" w="sm" len="sm"/>
                      <a:tailEnd type="none" w="sm" len="sm"/>
                    </a:lnR>
                    <a:lnT w="9525" cap="flat" cmpd="sng">
                      <a:solidFill>
                        <a:schemeClr val="accent1"/>
                      </a:solidFill>
                      <a:prstDash val="dash"/>
                      <a:round/>
                      <a:headEnd type="none" w="sm" len="sm"/>
                      <a:tailEnd type="none" w="sm" len="sm"/>
                    </a:lnT>
                    <a:lnB w="9525" cap="flat" cmpd="sng">
                      <a:solidFill>
                        <a:schemeClr val="accent1"/>
                      </a:solidFill>
                      <a:prstDash val="dash"/>
                      <a:round/>
                      <a:headEnd type="none" w="sm" len="sm"/>
                      <a:tailEnd type="none" w="sm" len="sm"/>
                    </a:lnB>
                  </a:tcPr>
                </a:tc>
                <a:tc>
                  <a:txBody>
                    <a:bodyPr/>
                    <a:lstStyle/>
                    <a:p>
                      <a:pPr marL="0" lvl="0" indent="0" algn="ctr" rtl="0">
                        <a:spcBef>
                          <a:spcPts val="0"/>
                        </a:spcBef>
                        <a:spcAft>
                          <a:spcPts val="0"/>
                        </a:spcAft>
                        <a:buNone/>
                      </a:pPr>
                      <a:r>
                        <a:rPr lang="en" sz="2200" b="1" dirty="0" smtClean="0">
                          <a:solidFill>
                            <a:schemeClr val="accent1"/>
                          </a:solidFill>
                          <a:latin typeface="Roboto Condensed"/>
                          <a:ea typeface="Roboto Condensed"/>
                          <a:cs typeface="Roboto Condensed"/>
                          <a:sym typeface="Roboto Condensed"/>
                        </a:rPr>
                        <a:t>objectif </a:t>
                      </a:r>
                      <a:r>
                        <a:rPr lang="en" sz="2200" b="1" dirty="0">
                          <a:solidFill>
                            <a:schemeClr val="accent1"/>
                          </a:solidFill>
                          <a:latin typeface="Roboto Condensed"/>
                          <a:ea typeface="Roboto Condensed"/>
                          <a:cs typeface="Roboto Condensed"/>
                          <a:sym typeface="Roboto Condensed"/>
                        </a:rPr>
                        <a:t>2</a:t>
                      </a:r>
                      <a:endParaRPr sz="2200" b="1" dirty="0">
                        <a:solidFill>
                          <a:schemeClr val="accent1"/>
                        </a:solidFill>
                        <a:latin typeface="Roboto Condensed"/>
                        <a:ea typeface="Roboto Condensed"/>
                        <a:cs typeface="Roboto Condensed"/>
                        <a:sym typeface="Roboto Condensed"/>
                      </a:endParaRPr>
                    </a:p>
                  </a:txBody>
                  <a:tcPr marL="91425" marR="91425" marT="68575" marB="68575" anchor="ctr">
                    <a:lnL w="9525" cap="flat" cmpd="sng">
                      <a:solidFill>
                        <a:schemeClr val="accent1"/>
                      </a:solidFill>
                      <a:prstDash val="dash"/>
                      <a:round/>
                      <a:headEnd type="none" w="sm" len="sm"/>
                      <a:tailEnd type="none" w="sm" len="sm"/>
                    </a:lnL>
                    <a:lnR w="9525" cap="flat" cmpd="sng">
                      <a:solidFill>
                        <a:schemeClr val="accent1"/>
                      </a:solidFill>
                      <a:prstDash val="dash"/>
                      <a:round/>
                      <a:headEnd type="none" w="sm" len="sm"/>
                      <a:tailEnd type="none" w="sm" len="sm"/>
                    </a:lnR>
                    <a:lnT w="9525" cap="flat" cmpd="sng">
                      <a:solidFill>
                        <a:schemeClr val="accent1"/>
                      </a:solidFill>
                      <a:prstDash val="dash"/>
                      <a:round/>
                      <a:headEnd type="none" w="sm" len="sm"/>
                      <a:tailEnd type="none" w="sm" len="sm"/>
                    </a:lnT>
                    <a:lnB w="9525" cap="flat" cmpd="sng">
                      <a:solidFill>
                        <a:schemeClr val="accent1"/>
                      </a:solidFill>
                      <a:prstDash val="dash"/>
                      <a:round/>
                      <a:headEnd type="none" w="sm" len="sm"/>
                      <a:tailEnd type="none" w="sm" len="sm"/>
                    </a:lnB>
                  </a:tcPr>
                </a:tc>
                <a:tc>
                  <a:txBody>
                    <a:bodyPr/>
                    <a:lstStyle/>
                    <a:p>
                      <a:pPr marL="0" lvl="0" indent="0" algn="ctr" rtl="0">
                        <a:spcBef>
                          <a:spcPts val="0"/>
                        </a:spcBef>
                        <a:spcAft>
                          <a:spcPts val="0"/>
                        </a:spcAft>
                        <a:buNone/>
                      </a:pPr>
                      <a:r>
                        <a:rPr lang="en" sz="2200" b="1" dirty="0" smtClean="0">
                          <a:solidFill>
                            <a:schemeClr val="accent1"/>
                          </a:solidFill>
                          <a:latin typeface="Roboto Condensed"/>
                          <a:ea typeface="Roboto Condensed"/>
                          <a:cs typeface="Roboto Condensed"/>
                          <a:sym typeface="Roboto Condensed"/>
                        </a:rPr>
                        <a:t>objectif </a:t>
                      </a:r>
                      <a:r>
                        <a:rPr lang="en" sz="2200" b="1" dirty="0">
                          <a:solidFill>
                            <a:schemeClr val="accent1"/>
                          </a:solidFill>
                          <a:latin typeface="Roboto Condensed"/>
                          <a:ea typeface="Roboto Condensed"/>
                          <a:cs typeface="Roboto Condensed"/>
                          <a:sym typeface="Roboto Condensed"/>
                        </a:rPr>
                        <a:t>3</a:t>
                      </a:r>
                      <a:endParaRPr sz="2200" b="1" dirty="0">
                        <a:solidFill>
                          <a:schemeClr val="accent1"/>
                        </a:solidFill>
                        <a:latin typeface="Roboto Condensed"/>
                        <a:ea typeface="Roboto Condensed"/>
                        <a:cs typeface="Roboto Condensed"/>
                        <a:sym typeface="Roboto Condensed"/>
                      </a:endParaRPr>
                    </a:p>
                  </a:txBody>
                  <a:tcPr marL="91425" marR="91425" marT="68575" marB="68575" anchor="ctr">
                    <a:lnL w="9525" cap="flat" cmpd="sng">
                      <a:solidFill>
                        <a:schemeClr val="accent1"/>
                      </a:solidFill>
                      <a:prstDash val="dash"/>
                      <a:round/>
                      <a:headEnd type="none" w="sm" len="sm"/>
                      <a:tailEnd type="none" w="sm" len="sm"/>
                    </a:lnL>
                    <a:lnR w="9525" cap="flat" cmpd="sng">
                      <a:solidFill>
                        <a:schemeClr val="accent1"/>
                      </a:solidFill>
                      <a:prstDash val="dash"/>
                      <a:round/>
                      <a:headEnd type="none" w="sm" len="sm"/>
                      <a:tailEnd type="none" w="sm" len="sm"/>
                    </a:lnR>
                    <a:lnT w="9525" cap="flat" cmpd="sng">
                      <a:solidFill>
                        <a:schemeClr val="accent1"/>
                      </a:solidFill>
                      <a:prstDash val="dash"/>
                      <a:round/>
                      <a:headEnd type="none" w="sm" len="sm"/>
                      <a:tailEnd type="none" w="sm" len="sm"/>
                    </a:lnT>
                    <a:lnB w="9525" cap="flat" cmpd="sng">
                      <a:solidFill>
                        <a:schemeClr val="accent1"/>
                      </a:solidFill>
                      <a:prstDash val="dash"/>
                      <a:round/>
                      <a:headEnd type="none" w="sm" len="sm"/>
                      <a:tailEnd type="none" w="sm" len="sm"/>
                    </a:lnB>
                  </a:tcPr>
                </a:tc>
                <a:extLst>
                  <a:ext uri="{0D108BD9-81ED-4DB2-BD59-A6C34878D82A}">
                    <a16:rowId xmlns:a16="http://schemas.microsoft.com/office/drawing/2014/main" val="10000"/>
                  </a:ext>
                </a:extLst>
              </a:tr>
              <a:tr h="811750">
                <a:tc>
                  <a:txBody>
                    <a:bodyPr/>
                    <a:lstStyle/>
                    <a:p>
                      <a:pPr marL="0" lvl="0" indent="0" algn="l" rtl="0">
                        <a:spcBef>
                          <a:spcPts val="0"/>
                        </a:spcBef>
                        <a:spcAft>
                          <a:spcPts val="0"/>
                        </a:spcAft>
                        <a:buNone/>
                      </a:pPr>
                      <a:r>
                        <a:rPr lang="en" sz="2200" b="1" dirty="0">
                          <a:solidFill>
                            <a:schemeClr val="accent1"/>
                          </a:solidFill>
                          <a:latin typeface="Roboto Condensed"/>
                          <a:ea typeface="Roboto Condensed"/>
                          <a:cs typeface="Roboto Condensed"/>
                          <a:sym typeface="Roboto Condensed"/>
                        </a:rPr>
                        <a:t>Usability</a:t>
                      </a:r>
                      <a:endParaRPr sz="2200" b="1" dirty="0">
                        <a:solidFill>
                          <a:schemeClr val="accent1"/>
                        </a:solidFill>
                        <a:latin typeface="Roboto Condensed"/>
                        <a:ea typeface="Roboto Condensed"/>
                        <a:cs typeface="Roboto Condensed"/>
                        <a:sym typeface="Roboto Condensed"/>
                      </a:endParaRPr>
                    </a:p>
                  </a:txBody>
                  <a:tcPr marL="91425" marR="91425" marT="68575" marB="68575" anchor="ctr">
                    <a:lnL w="9525" cap="flat" cmpd="sng">
                      <a:solidFill>
                        <a:schemeClr val="accent1"/>
                      </a:solidFill>
                      <a:prstDash val="dash"/>
                      <a:round/>
                      <a:headEnd type="none" w="sm" len="sm"/>
                      <a:tailEnd type="none" w="sm" len="sm"/>
                    </a:lnL>
                    <a:lnR w="9525" cap="flat" cmpd="sng">
                      <a:solidFill>
                        <a:schemeClr val="accent1"/>
                      </a:solidFill>
                      <a:prstDash val="dash"/>
                      <a:round/>
                      <a:headEnd type="none" w="sm" len="sm"/>
                      <a:tailEnd type="none" w="sm" len="sm"/>
                    </a:lnR>
                    <a:lnT w="9525" cap="flat" cmpd="sng">
                      <a:solidFill>
                        <a:schemeClr val="accent1"/>
                      </a:solidFill>
                      <a:prstDash val="dash"/>
                      <a:round/>
                      <a:headEnd type="none" w="sm" len="sm"/>
                      <a:tailEnd type="none" w="sm" len="sm"/>
                    </a:lnT>
                    <a:lnB w="9525" cap="flat" cmpd="sng">
                      <a:solidFill>
                        <a:schemeClr val="accent1"/>
                      </a:solidFill>
                      <a:prstDash val="dash"/>
                      <a:round/>
                      <a:headEnd type="none" w="sm" len="sm"/>
                      <a:tailEnd type="none" w="sm" len="sm"/>
                    </a:lnB>
                  </a:tcPr>
                </a:tc>
                <a:tc>
                  <a:txBody>
                    <a:bodyPr/>
                    <a:lstStyle/>
                    <a:p>
                      <a:pPr marL="0" lvl="0" indent="0" algn="ctr" rtl="0">
                        <a:spcBef>
                          <a:spcPts val="0"/>
                        </a:spcBef>
                        <a:spcAft>
                          <a:spcPts val="0"/>
                        </a:spcAft>
                        <a:buNone/>
                      </a:pPr>
                      <a:r>
                        <a:rPr lang="en-US" sz="1200" dirty="0" err="1" smtClean="0">
                          <a:solidFill>
                            <a:schemeClr val="dk2"/>
                          </a:solidFill>
                          <a:latin typeface="Roboto"/>
                          <a:ea typeface="Roboto"/>
                          <a:cs typeface="Roboto"/>
                          <a:sym typeface="Roboto"/>
                        </a:rPr>
                        <a:t>Rendre</a:t>
                      </a:r>
                      <a:r>
                        <a:rPr lang="en-US" sz="1200" dirty="0" smtClean="0">
                          <a:solidFill>
                            <a:schemeClr val="dk2"/>
                          </a:solidFill>
                          <a:latin typeface="Roboto"/>
                          <a:ea typeface="Roboto"/>
                          <a:cs typeface="Roboto"/>
                          <a:sym typeface="Roboto"/>
                        </a:rPr>
                        <a:t> </a:t>
                      </a:r>
                      <a:r>
                        <a:rPr lang="en-US" sz="1200" dirty="0" err="1" smtClean="0">
                          <a:solidFill>
                            <a:schemeClr val="dk2"/>
                          </a:solidFill>
                          <a:latin typeface="Roboto"/>
                          <a:ea typeface="Roboto"/>
                          <a:cs typeface="Roboto"/>
                          <a:sym typeface="Roboto"/>
                        </a:rPr>
                        <a:t>l'application</a:t>
                      </a:r>
                      <a:r>
                        <a:rPr lang="en-US" sz="1200" dirty="0" smtClean="0">
                          <a:solidFill>
                            <a:schemeClr val="dk2"/>
                          </a:solidFill>
                          <a:latin typeface="Roboto"/>
                          <a:ea typeface="Roboto"/>
                          <a:cs typeface="Roboto"/>
                          <a:sym typeface="Roboto"/>
                        </a:rPr>
                        <a:t> intuitive</a:t>
                      </a:r>
                      <a:endParaRPr lang="en-US" sz="1200" dirty="0">
                        <a:solidFill>
                          <a:schemeClr val="dk2"/>
                        </a:solidFill>
                        <a:latin typeface="Roboto"/>
                        <a:ea typeface="Roboto"/>
                        <a:cs typeface="Roboto"/>
                        <a:sym typeface="Roboto"/>
                      </a:endParaRPr>
                    </a:p>
                  </a:txBody>
                  <a:tcPr marL="91425" marR="91425" marT="68575" marB="68575" anchor="ctr">
                    <a:lnL w="9525" cap="flat" cmpd="sng">
                      <a:solidFill>
                        <a:schemeClr val="accent1"/>
                      </a:solidFill>
                      <a:prstDash val="dash"/>
                      <a:round/>
                      <a:headEnd type="none" w="sm" len="sm"/>
                      <a:tailEnd type="none" w="sm" len="sm"/>
                    </a:lnL>
                    <a:lnR w="9525" cap="flat" cmpd="sng">
                      <a:solidFill>
                        <a:schemeClr val="accent1"/>
                      </a:solidFill>
                      <a:prstDash val="dash"/>
                      <a:round/>
                      <a:headEnd type="none" w="sm" len="sm"/>
                      <a:tailEnd type="none" w="sm" len="sm"/>
                    </a:lnR>
                    <a:lnT w="9525" cap="flat" cmpd="sng">
                      <a:solidFill>
                        <a:schemeClr val="accent1"/>
                      </a:solidFill>
                      <a:prstDash val="dash"/>
                      <a:round/>
                      <a:headEnd type="none" w="sm" len="sm"/>
                      <a:tailEnd type="none" w="sm" len="sm"/>
                    </a:lnT>
                    <a:lnB w="9525" cap="flat" cmpd="sng">
                      <a:solidFill>
                        <a:schemeClr val="accent1"/>
                      </a:solidFill>
                      <a:prstDash val="dash"/>
                      <a:round/>
                      <a:headEnd type="none" w="sm" len="sm"/>
                      <a:tailEnd type="none" w="sm" len="sm"/>
                    </a:lnB>
                  </a:tcPr>
                </a:tc>
                <a:tc>
                  <a:txBody>
                    <a:bodyPr/>
                    <a:lstStyle/>
                    <a:p>
                      <a:pPr marL="0" lvl="0" indent="0" algn="ctr" rtl="0">
                        <a:spcBef>
                          <a:spcPts val="0"/>
                        </a:spcBef>
                        <a:spcAft>
                          <a:spcPts val="0"/>
                        </a:spcAft>
                        <a:buNone/>
                      </a:pPr>
                      <a:r>
                        <a:rPr lang="en-US" sz="1200" dirty="0" err="1" smtClean="0">
                          <a:solidFill>
                            <a:schemeClr val="dk2"/>
                          </a:solidFill>
                          <a:latin typeface="Roboto"/>
                          <a:ea typeface="Roboto"/>
                          <a:cs typeface="Roboto"/>
                          <a:sym typeface="Roboto"/>
                        </a:rPr>
                        <a:t>Améliorer</a:t>
                      </a:r>
                      <a:r>
                        <a:rPr lang="en-US" sz="1200" dirty="0" smtClean="0">
                          <a:solidFill>
                            <a:schemeClr val="dk2"/>
                          </a:solidFill>
                          <a:latin typeface="Roboto"/>
                          <a:ea typeface="Roboto"/>
                          <a:cs typeface="Roboto"/>
                          <a:sym typeface="Roboto"/>
                        </a:rPr>
                        <a:t> la </a:t>
                      </a:r>
                      <a:r>
                        <a:rPr lang="en-US" sz="1200" dirty="0" err="1" smtClean="0">
                          <a:solidFill>
                            <a:schemeClr val="dk2"/>
                          </a:solidFill>
                          <a:latin typeface="Roboto"/>
                          <a:ea typeface="Roboto"/>
                          <a:cs typeface="Roboto"/>
                          <a:sym typeface="Roboto"/>
                        </a:rPr>
                        <a:t>réactivité</a:t>
                      </a:r>
                      <a:endParaRPr sz="1200" dirty="0">
                        <a:solidFill>
                          <a:schemeClr val="dk2"/>
                        </a:solidFill>
                        <a:latin typeface="Roboto"/>
                        <a:ea typeface="Roboto"/>
                        <a:cs typeface="Roboto"/>
                        <a:sym typeface="Roboto"/>
                      </a:endParaRPr>
                    </a:p>
                  </a:txBody>
                  <a:tcPr marL="91425" marR="91425" marT="68575" marB="68575" anchor="ctr">
                    <a:lnL w="9525" cap="flat" cmpd="sng">
                      <a:solidFill>
                        <a:schemeClr val="accent1"/>
                      </a:solidFill>
                      <a:prstDash val="dash"/>
                      <a:round/>
                      <a:headEnd type="none" w="sm" len="sm"/>
                      <a:tailEnd type="none" w="sm" len="sm"/>
                    </a:lnL>
                    <a:lnR w="9525" cap="flat" cmpd="sng">
                      <a:solidFill>
                        <a:schemeClr val="accent1"/>
                      </a:solidFill>
                      <a:prstDash val="dash"/>
                      <a:round/>
                      <a:headEnd type="none" w="sm" len="sm"/>
                      <a:tailEnd type="none" w="sm" len="sm"/>
                    </a:lnR>
                    <a:lnT w="9525" cap="flat" cmpd="sng">
                      <a:solidFill>
                        <a:schemeClr val="accent1"/>
                      </a:solidFill>
                      <a:prstDash val="dash"/>
                      <a:round/>
                      <a:headEnd type="none" w="sm" len="sm"/>
                      <a:tailEnd type="none" w="sm" len="sm"/>
                    </a:lnT>
                    <a:lnB w="9525" cap="flat" cmpd="sng">
                      <a:solidFill>
                        <a:schemeClr val="accent1"/>
                      </a:solidFill>
                      <a:prstDash val="dash"/>
                      <a:round/>
                      <a:headEnd type="none" w="sm" len="sm"/>
                      <a:tailEnd type="none" w="sm" len="sm"/>
                    </a:lnB>
                  </a:tcPr>
                </a:tc>
                <a:tc>
                  <a:txBody>
                    <a:bodyPr/>
                    <a:lstStyle/>
                    <a:p>
                      <a:pPr marL="0" lvl="0" indent="0" algn="ctr" rtl="0">
                        <a:spcBef>
                          <a:spcPts val="0"/>
                        </a:spcBef>
                        <a:spcAft>
                          <a:spcPts val="0"/>
                        </a:spcAft>
                        <a:buNone/>
                      </a:pPr>
                      <a:r>
                        <a:rPr lang="fr-FR" sz="1200" dirty="0" smtClean="0">
                          <a:solidFill>
                            <a:schemeClr val="dk2"/>
                          </a:solidFill>
                          <a:latin typeface="Roboto"/>
                          <a:ea typeface="Roboto"/>
                          <a:cs typeface="Roboto"/>
                          <a:sym typeface="Roboto"/>
                        </a:rPr>
                        <a:t>Rendre l'application facile à naviguer</a:t>
                      </a:r>
                      <a:endParaRPr sz="1200" dirty="0">
                        <a:solidFill>
                          <a:schemeClr val="dk2"/>
                        </a:solidFill>
                        <a:latin typeface="Roboto"/>
                        <a:ea typeface="Roboto"/>
                        <a:cs typeface="Roboto"/>
                        <a:sym typeface="Roboto"/>
                      </a:endParaRPr>
                    </a:p>
                  </a:txBody>
                  <a:tcPr marL="91425" marR="91425" marT="68575" marB="68575" anchor="ctr">
                    <a:lnL w="9525" cap="flat" cmpd="sng">
                      <a:solidFill>
                        <a:schemeClr val="accent1"/>
                      </a:solidFill>
                      <a:prstDash val="dash"/>
                      <a:round/>
                      <a:headEnd type="none" w="sm" len="sm"/>
                      <a:tailEnd type="none" w="sm" len="sm"/>
                    </a:lnL>
                    <a:lnR w="9525" cap="flat" cmpd="sng">
                      <a:solidFill>
                        <a:schemeClr val="accent1"/>
                      </a:solidFill>
                      <a:prstDash val="dash"/>
                      <a:round/>
                      <a:headEnd type="none" w="sm" len="sm"/>
                      <a:tailEnd type="none" w="sm" len="sm"/>
                    </a:lnR>
                    <a:lnT w="9525" cap="flat" cmpd="sng">
                      <a:solidFill>
                        <a:schemeClr val="accent1"/>
                      </a:solidFill>
                      <a:prstDash val="dash"/>
                      <a:round/>
                      <a:headEnd type="none" w="sm" len="sm"/>
                      <a:tailEnd type="none" w="sm" len="sm"/>
                    </a:lnT>
                    <a:lnB w="9525" cap="flat" cmpd="sng">
                      <a:solidFill>
                        <a:schemeClr val="accent1"/>
                      </a:solidFill>
                      <a:prstDash val="dash"/>
                      <a:round/>
                      <a:headEnd type="none" w="sm" len="sm"/>
                      <a:tailEnd type="none" w="sm" len="sm"/>
                    </a:lnB>
                  </a:tcPr>
                </a:tc>
                <a:extLst>
                  <a:ext uri="{0D108BD9-81ED-4DB2-BD59-A6C34878D82A}">
                    <a16:rowId xmlns:a16="http://schemas.microsoft.com/office/drawing/2014/main" val="10001"/>
                  </a:ext>
                </a:extLst>
              </a:tr>
              <a:tr h="767075">
                <a:tc>
                  <a:txBody>
                    <a:bodyPr/>
                    <a:lstStyle/>
                    <a:p>
                      <a:pPr marL="0" lvl="0" indent="0" algn="l" rtl="0">
                        <a:spcBef>
                          <a:spcPts val="0"/>
                        </a:spcBef>
                        <a:spcAft>
                          <a:spcPts val="0"/>
                        </a:spcAft>
                        <a:buNone/>
                      </a:pPr>
                      <a:r>
                        <a:rPr lang="en" sz="2200" b="1" dirty="0">
                          <a:solidFill>
                            <a:schemeClr val="accent1"/>
                          </a:solidFill>
                          <a:latin typeface="Roboto Condensed"/>
                          <a:ea typeface="Roboto Condensed"/>
                          <a:cs typeface="Roboto Condensed"/>
                          <a:sym typeface="Roboto Condensed"/>
                        </a:rPr>
                        <a:t>Performance</a:t>
                      </a:r>
                      <a:endParaRPr sz="2200" b="1" dirty="0">
                        <a:solidFill>
                          <a:schemeClr val="accent1"/>
                        </a:solidFill>
                        <a:latin typeface="Roboto Condensed"/>
                        <a:ea typeface="Roboto Condensed"/>
                        <a:cs typeface="Roboto Condensed"/>
                        <a:sym typeface="Roboto Condensed"/>
                      </a:endParaRPr>
                    </a:p>
                  </a:txBody>
                  <a:tcPr marL="91425" marR="91425" marT="68575" marB="68575" anchor="ctr">
                    <a:lnL w="9525" cap="flat" cmpd="sng">
                      <a:solidFill>
                        <a:schemeClr val="accent1"/>
                      </a:solidFill>
                      <a:prstDash val="dash"/>
                      <a:round/>
                      <a:headEnd type="none" w="sm" len="sm"/>
                      <a:tailEnd type="none" w="sm" len="sm"/>
                    </a:lnL>
                    <a:lnR w="9525" cap="flat" cmpd="sng">
                      <a:solidFill>
                        <a:schemeClr val="accent1"/>
                      </a:solidFill>
                      <a:prstDash val="dash"/>
                      <a:round/>
                      <a:headEnd type="none" w="sm" len="sm"/>
                      <a:tailEnd type="none" w="sm" len="sm"/>
                    </a:lnR>
                    <a:lnT w="9525" cap="flat" cmpd="sng">
                      <a:solidFill>
                        <a:schemeClr val="accent1"/>
                      </a:solidFill>
                      <a:prstDash val="dash"/>
                      <a:round/>
                      <a:headEnd type="none" w="sm" len="sm"/>
                      <a:tailEnd type="none" w="sm" len="sm"/>
                    </a:lnT>
                    <a:lnB w="9525" cap="flat" cmpd="sng">
                      <a:solidFill>
                        <a:schemeClr val="accent1"/>
                      </a:solidFill>
                      <a:prstDash val="dash"/>
                      <a:round/>
                      <a:headEnd type="none" w="sm" len="sm"/>
                      <a:tailEnd type="none" w="sm" len="sm"/>
                    </a:lnB>
                  </a:tcPr>
                </a:tc>
                <a:tc>
                  <a:txBody>
                    <a:bodyPr/>
                    <a:lstStyle/>
                    <a:p>
                      <a:pPr marL="0" lvl="0" indent="0" algn="ctr" rtl="0">
                        <a:spcBef>
                          <a:spcPts val="0"/>
                        </a:spcBef>
                        <a:spcAft>
                          <a:spcPts val="0"/>
                        </a:spcAft>
                        <a:buNone/>
                      </a:pPr>
                      <a:r>
                        <a:rPr lang="fr-FR" sz="1200" dirty="0" err="1" smtClean="0">
                          <a:solidFill>
                            <a:schemeClr val="dk2"/>
                          </a:solidFill>
                          <a:latin typeface="Roboto"/>
                          <a:ea typeface="Roboto"/>
                          <a:cs typeface="Roboto"/>
                          <a:sym typeface="Roboto"/>
                        </a:rPr>
                        <a:t>Minifiez</a:t>
                      </a:r>
                      <a:r>
                        <a:rPr lang="fr-FR" sz="1200" dirty="0" smtClean="0">
                          <a:solidFill>
                            <a:schemeClr val="dk2"/>
                          </a:solidFill>
                          <a:latin typeface="Roboto"/>
                          <a:ea typeface="Roboto"/>
                          <a:cs typeface="Roboto"/>
                          <a:sym typeface="Roboto"/>
                        </a:rPr>
                        <a:t> le CSS/JS</a:t>
                      </a:r>
                      <a:endParaRPr sz="1200" dirty="0">
                        <a:solidFill>
                          <a:schemeClr val="dk2"/>
                        </a:solidFill>
                        <a:latin typeface="Roboto"/>
                        <a:ea typeface="Roboto"/>
                        <a:cs typeface="Roboto"/>
                        <a:sym typeface="Roboto"/>
                      </a:endParaRPr>
                    </a:p>
                  </a:txBody>
                  <a:tcPr marL="91425" marR="91425" marT="68575" marB="68575" anchor="ctr">
                    <a:lnL w="9525" cap="flat" cmpd="sng">
                      <a:solidFill>
                        <a:schemeClr val="accent1"/>
                      </a:solidFill>
                      <a:prstDash val="dash"/>
                      <a:round/>
                      <a:headEnd type="none" w="sm" len="sm"/>
                      <a:tailEnd type="none" w="sm" len="sm"/>
                    </a:lnL>
                    <a:lnR w="9525" cap="flat" cmpd="sng">
                      <a:solidFill>
                        <a:schemeClr val="accent1"/>
                      </a:solidFill>
                      <a:prstDash val="dash"/>
                      <a:round/>
                      <a:headEnd type="none" w="sm" len="sm"/>
                      <a:tailEnd type="none" w="sm" len="sm"/>
                    </a:lnR>
                    <a:lnT w="9525" cap="flat" cmpd="sng">
                      <a:solidFill>
                        <a:schemeClr val="accent1"/>
                      </a:solidFill>
                      <a:prstDash val="dash"/>
                      <a:round/>
                      <a:headEnd type="none" w="sm" len="sm"/>
                      <a:tailEnd type="none" w="sm" len="sm"/>
                    </a:lnT>
                    <a:lnB w="9525" cap="flat" cmpd="sng">
                      <a:solidFill>
                        <a:schemeClr val="accent1"/>
                      </a:solidFill>
                      <a:prstDash val="dash"/>
                      <a:round/>
                      <a:headEnd type="none" w="sm" len="sm"/>
                      <a:tailEnd type="none" w="sm" len="sm"/>
                    </a:lnB>
                  </a:tcPr>
                </a:tc>
                <a:tc>
                  <a:txBody>
                    <a:bodyPr/>
                    <a:lstStyle/>
                    <a:p>
                      <a:pPr marL="0" lvl="0" indent="0" algn="ctr" rtl="0">
                        <a:spcBef>
                          <a:spcPts val="0"/>
                        </a:spcBef>
                        <a:spcAft>
                          <a:spcPts val="0"/>
                        </a:spcAft>
                        <a:buNone/>
                      </a:pPr>
                      <a:r>
                        <a:rPr lang="en-US" sz="1200" dirty="0" err="1" smtClean="0">
                          <a:solidFill>
                            <a:schemeClr val="dk2"/>
                          </a:solidFill>
                          <a:latin typeface="Roboto"/>
                          <a:ea typeface="Roboto"/>
                          <a:cs typeface="Roboto"/>
                          <a:sym typeface="Roboto"/>
                        </a:rPr>
                        <a:t>Optimisation</a:t>
                      </a:r>
                      <a:r>
                        <a:rPr lang="en-US" sz="1200" dirty="0" smtClean="0">
                          <a:solidFill>
                            <a:schemeClr val="dk2"/>
                          </a:solidFill>
                          <a:latin typeface="Roboto"/>
                          <a:ea typeface="Roboto"/>
                          <a:cs typeface="Roboto"/>
                          <a:sym typeface="Roboto"/>
                        </a:rPr>
                        <a:t> des images</a:t>
                      </a:r>
                      <a:endParaRPr sz="1200" dirty="0">
                        <a:solidFill>
                          <a:schemeClr val="dk2"/>
                        </a:solidFill>
                        <a:latin typeface="Roboto"/>
                        <a:ea typeface="Roboto"/>
                        <a:cs typeface="Roboto"/>
                        <a:sym typeface="Roboto"/>
                      </a:endParaRPr>
                    </a:p>
                  </a:txBody>
                  <a:tcPr marL="91425" marR="91425" marT="68575" marB="68575" anchor="ctr">
                    <a:lnL w="9525" cap="flat" cmpd="sng">
                      <a:solidFill>
                        <a:schemeClr val="accent1"/>
                      </a:solidFill>
                      <a:prstDash val="dash"/>
                      <a:round/>
                      <a:headEnd type="none" w="sm" len="sm"/>
                      <a:tailEnd type="none" w="sm" len="sm"/>
                    </a:lnL>
                    <a:lnR w="9525" cap="flat" cmpd="sng">
                      <a:solidFill>
                        <a:schemeClr val="accent1"/>
                      </a:solidFill>
                      <a:prstDash val="dash"/>
                      <a:round/>
                      <a:headEnd type="none" w="sm" len="sm"/>
                      <a:tailEnd type="none" w="sm" len="sm"/>
                    </a:lnR>
                    <a:lnT w="9525" cap="flat" cmpd="sng">
                      <a:solidFill>
                        <a:schemeClr val="accent1"/>
                      </a:solidFill>
                      <a:prstDash val="dash"/>
                      <a:round/>
                      <a:headEnd type="none" w="sm" len="sm"/>
                      <a:tailEnd type="none" w="sm" len="sm"/>
                    </a:lnT>
                    <a:lnB w="9525" cap="flat" cmpd="sng">
                      <a:solidFill>
                        <a:schemeClr val="accent1"/>
                      </a:solidFill>
                      <a:prstDash val="dash"/>
                      <a:round/>
                      <a:headEnd type="none" w="sm" len="sm"/>
                      <a:tailEnd type="none" w="sm" len="sm"/>
                    </a:lnB>
                  </a:tcPr>
                </a:tc>
                <a:tc>
                  <a:txBody>
                    <a:bodyPr/>
                    <a:lstStyle/>
                    <a:p>
                      <a:pPr marL="0" lvl="0" indent="0" algn="ctr" rtl="0">
                        <a:spcBef>
                          <a:spcPts val="0"/>
                        </a:spcBef>
                        <a:spcAft>
                          <a:spcPts val="0"/>
                        </a:spcAft>
                        <a:buNone/>
                      </a:pPr>
                      <a:r>
                        <a:rPr lang="en-US" sz="1200" dirty="0" err="1" smtClean="0">
                          <a:solidFill>
                            <a:schemeClr val="dk2"/>
                          </a:solidFill>
                          <a:latin typeface="Roboto"/>
                          <a:ea typeface="Roboto"/>
                          <a:cs typeface="Roboto"/>
                          <a:sym typeface="Roboto"/>
                        </a:rPr>
                        <a:t>Chargement</a:t>
                      </a:r>
                      <a:r>
                        <a:rPr lang="en-US" sz="1200" dirty="0" smtClean="0">
                          <a:solidFill>
                            <a:schemeClr val="dk2"/>
                          </a:solidFill>
                          <a:latin typeface="Roboto"/>
                          <a:ea typeface="Roboto"/>
                          <a:cs typeface="Roboto"/>
                          <a:sym typeface="Roboto"/>
                        </a:rPr>
                        <a:t> </a:t>
                      </a:r>
                      <a:r>
                        <a:rPr lang="en-US" sz="1200" dirty="0" err="1" smtClean="0">
                          <a:solidFill>
                            <a:schemeClr val="dk2"/>
                          </a:solidFill>
                          <a:latin typeface="Roboto"/>
                          <a:ea typeface="Roboto"/>
                          <a:cs typeface="Roboto"/>
                          <a:sym typeface="Roboto"/>
                        </a:rPr>
                        <a:t>paresseux</a:t>
                      </a:r>
                      <a:endParaRPr sz="1200" dirty="0">
                        <a:solidFill>
                          <a:schemeClr val="dk2"/>
                        </a:solidFill>
                        <a:latin typeface="Roboto"/>
                        <a:ea typeface="Roboto"/>
                        <a:cs typeface="Roboto"/>
                        <a:sym typeface="Roboto"/>
                      </a:endParaRPr>
                    </a:p>
                  </a:txBody>
                  <a:tcPr marL="91425" marR="91425" marT="68575" marB="68575" anchor="ctr">
                    <a:lnL w="9525" cap="flat" cmpd="sng">
                      <a:solidFill>
                        <a:schemeClr val="accent1"/>
                      </a:solidFill>
                      <a:prstDash val="dash"/>
                      <a:round/>
                      <a:headEnd type="none" w="sm" len="sm"/>
                      <a:tailEnd type="none" w="sm" len="sm"/>
                    </a:lnL>
                    <a:lnR w="9525" cap="flat" cmpd="sng">
                      <a:solidFill>
                        <a:schemeClr val="accent1"/>
                      </a:solidFill>
                      <a:prstDash val="dash"/>
                      <a:round/>
                      <a:headEnd type="none" w="sm" len="sm"/>
                      <a:tailEnd type="none" w="sm" len="sm"/>
                    </a:lnR>
                    <a:lnT w="9525" cap="flat" cmpd="sng">
                      <a:solidFill>
                        <a:schemeClr val="accent1"/>
                      </a:solidFill>
                      <a:prstDash val="dash"/>
                      <a:round/>
                      <a:headEnd type="none" w="sm" len="sm"/>
                      <a:tailEnd type="none" w="sm" len="sm"/>
                    </a:lnT>
                    <a:lnB w="9525" cap="flat" cmpd="sng">
                      <a:solidFill>
                        <a:schemeClr val="accent1"/>
                      </a:solidFill>
                      <a:prstDash val="dash"/>
                      <a:round/>
                      <a:headEnd type="none" w="sm" len="sm"/>
                      <a:tailEnd type="none" w="sm" len="sm"/>
                    </a:lnB>
                  </a:tcPr>
                </a:tc>
                <a:extLst>
                  <a:ext uri="{0D108BD9-81ED-4DB2-BD59-A6C34878D82A}">
                    <a16:rowId xmlns:a16="http://schemas.microsoft.com/office/drawing/2014/main" val="10002"/>
                  </a:ext>
                </a:extLst>
              </a:tr>
              <a:tr h="767075">
                <a:tc>
                  <a:txBody>
                    <a:bodyPr/>
                    <a:lstStyle/>
                    <a:p>
                      <a:pPr marL="0" lvl="0" indent="0" algn="l" rtl="0">
                        <a:spcBef>
                          <a:spcPts val="0"/>
                        </a:spcBef>
                        <a:spcAft>
                          <a:spcPts val="0"/>
                        </a:spcAft>
                        <a:buNone/>
                      </a:pPr>
                      <a:r>
                        <a:rPr lang="en" sz="2200" b="1" dirty="0">
                          <a:solidFill>
                            <a:schemeClr val="accent1"/>
                          </a:solidFill>
                          <a:latin typeface="Roboto Condensed"/>
                          <a:ea typeface="Roboto Condensed"/>
                          <a:cs typeface="Roboto Condensed"/>
                          <a:sym typeface="Roboto Condensed"/>
                        </a:rPr>
                        <a:t>Back-end</a:t>
                      </a:r>
                      <a:endParaRPr sz="2200" b="1" dirty="0">
                        <a:solidFill>
                          <a:schemeClr val="accent1"/>
                        </a:solidFill>
                        <a:latin typeface="Roboto Condensed"/>
                        <a:ea typeface="Roboto Condensed"/>
                        <a:cs typeface="Roboto Condensed"/>
                        <a:sym typeface="Roboto Condensed"/>
                      </a:endParaRPr>
                    </a:p>
                  </a:txBody>
                  <a:tcPr marL="91425" marR="91425" marT="68575" marB="68575" anchor="ctr">
                    <a:lnL w="9525" cap="flat" cmpd="sng">
                      <a:solidFill>
                        <a:schemeClr val="accent1"/>
                      </a:solidFill>
                      <a:prstDash val="dash"/>
                      <a:round/>
                      <a:headEnd type="none" w="sm" len="sm"/>
                      <a:tailEnd type="none" w="sm" len="sm"/>
                    </a:lnL>
                    <a:lnR w="9525" cap="flat" cmpd="sng">
                      <a:solidFill>
                        <a:schemeClr val="accent1"/>
                      </a:solidFill>
                      <a:prstDash val="dash"/>
                      <a:round/>
                      <a:headEnd type="none" w="sm" len="sm"/>
                      <a:tailEnd type="none" w="sm" len="sm"/>
                    </a:lnR>
                    <a:lnT w="9525" cap="flat" cmpd="sng">
                      <a:solidFill>
                        <a:schemeClr val="accent1"/>
                      </a:solidFill>
                      <a:prstDash val="dash"/>
                      <a:round/>
                      <a:headEnd type="none" w="sm" len="sm"/>
                      <a:tailEnd type="none" w="sm" len="sm"/>
                    </a:lnT>
                    <a:lnB w="9525" cap="flat" cmpd="sng">
                      <a:solidFill>
                        <a:schemeClr val="accent1"/>
                      </a:solidFill>
                      <a:prstDash val="dash"/>
                      <a:round/>
                      <a:headEnd type="none" w="sm" len="sm"/>
                      <a:tailEnd type="none" w="sm" len="sm"/>
                    </a:lnB>
                  </a:tcPr>
                </a:tc>
                <a:tc>
                  <a:txBody>
                    <a:bodyPr/>
                    <a:lstStyle/>
                    <a:p>
                      <a:pPr marL="0" lvl="0" indent="0" algn="ctr" rtl="0">
                        <a:spcBef>
                          <a:spcPts val="0"/>
                        </a:spcBef>
                        <a:spcAft>
                          <a:spcPts val="0"/>
                        </a:spcAft>
                        <a:buNone/>
                      </a:pPr>
                      <a:r>
                        <a:rPr lang="en-US" sz="1200" dirty="0" err="1" smtClean="0">
                          <a:solidFill>
                            <a:schemeClr val="dk2"/>
                          </a:solidFill>
                          <a:latin typeface="Roboto"/>
                          <a:ea typeface="Roboto"/>
                          <a:cs typeface="Roboto"/>
                          <a:sym typeface="Roboto"/>
                        </a:rPr>
                        <a:t>Utiliser</a:t>
                      </a:r>
                      <a:r>
                        <a:rPr lang="en-US" sz="1200" dirty="0" smtClean="0">
                          <a:solidFill>
                            <a:schemeClr val="dk2"/>
                          </a:solidFill>
                          <a:latin typeface="Roboto"/>
                          <a:ea typeface="Roboto"/>
                          <a:cs typeface="Roboto"/>
                          <a:sym typeface="Roboto"/>
                        </a:rPr>
                        <a:t> les services cloud</a:t>
                      </a:r>
                      <a:endParaRPr sz="1200" dirty="0">
                        <a:solidFill>
                          <a:schemeClr val="dk2"/>
                        </a:solidFill>
                        <a:latin typeface="Roboto"/>
                        <a:ea typeface="Roboto"/>
                        <a:cs typeface="Roboto"/>
                        <a:sym typeface="Roboto"/>
                      </a:endParaRPr>
                    </a:p>
                  </a:txBody>
                  <a:tcPr marL="91425" marR="91425" marT="68575" marB="68575" anchor="ctr">
                    <a:lnL w="9525" cap="flat" cmpd="sng">
                      <a:solidFill>
                        <a:schemeClr val="accent1"/>
                      </a:solidFill>
                      <a:prstDash val="dash"/>
                      <a:round/>
                      <a:headEnd type="none" w="sm" len="sm"/>
                      <a:tailEnd type="none" w="sm" len="sm"/>
                    </a:lnL>
                    <a:lnR w="9525" cap="flat" cmpd="sng">
                      <a:solidFill>
                        <a:schemeClr val="accent1"/>
                      </a:solidFill>
                      <a:prstDash val="dash"/>
                      <a:round/>
                      <a:headEnd type="none" w="sm" len="sm"/>
                      <a:tailEnd type="none" w="sm" len="sm"/>
                    </a:lnR>
                    <a:lnT w="9525" cap="flat" cmpd="sng">
                      <a:solidFill>
                        <a:schemeClr val="accent1"/>
                      </a:solidFill>
                      <a:prstDash val="dash"/>
                      <a:round/>
                      <a:headEnd type="none" w="sm" len="sm"/>
                      <a:tailEnd type="none" w="sm" len="sm"/>
                    </a:lnT>
                    <a:lnB w="9525" cap="flat" cmpd="sng">
                      <a:solidFill>
                        <a:schemeClr val="accent1"/>
                      </a:solidFill>
                      <a:prstDash val="dash"/>
                      <a:round/>
                      <a:headEnd type="none" w="sm" len="sm"/>
                      <a:tailEnd type="none" w="sm" len="sm"/>
                    </a:lnB>
                  </a:tcPr>
                </a:tc>
                <a:tc>
                  <a:txBody>
                    <a:bodyPr/>
                    <a:lstStyle/>
                    <a:p>
                      <a:pPr marL="0" lvl="0" indent="0" algn="ctr" rtl="0">
                        <a:spcBef>
                          <a:spcPts val="0"/>
                        </a:spcBef>
                        <a:spcAft>
                          <a:spcPts val="0"/>
                        </a:spcAft>
                        <a:buNone/>
                      </a:pPr>
                      <a:r>
                        <a:rPr lang="fr-FR" sz="1200" dirty="0" smtClean="0">
                          <a:solidFill>
                            <a:schemeClr val="dk2"/>
                          </a:solidFill>
                          <a:latin typeface="Roboto"/>
                          <a:ea typeface="Roboto"/>
                          <a:cs typeface="Roboto"/>
                          <a:sym typeface="Roboto"/>
                        </a:rPr>
                        <a:t>Création d'une véritable base de données</a:t>
                      </a:r>
                      <a:endParaRPr sz="1200" dirty="0">
                        <a:solidFill>
                          <a:schemeClr val="dk2"/>
                        </a:solidFill>
                        <a:latin typeface="Roboto"/>
                        <a:ea typeface="Roboto"/>
                        <a:cs typeface="Roboto"/>
                        <a:sym typeface="Roboto"/>
                      </a:endParaRPr>
                    </a:p>
                  </a:txBody>
                  <a:tcPr marL="91425" marR="91425" marT="68575" marB="68575" anchor="ctr">
                    <a:lnL w="9525" cap="flat" cmpd="sng">
                      <a:solidFill>
                        <a:schemeClr val="accent1"/>
                      </a:solidFill>
                      <a:prstDash val="dash"/>
                      <a:round/>
                      <a:headEnd type="none" w="sm" len="sm"/>
                      <a:tailEnd type="none" w="sm" len="sm"/>
                    </a:lnL>
                    <a:lnR w="9525" cap="flat" cmpd="sng">
                      <a:solidFill>
                        <a:schemeClr val="accent1"/>
                      </a:solidFill>
                      <a:prstDash val="dash"/>
                      <a:round/>
                      <a:headEnd type="none" w="sm" len="sm"/>
                      <a:tailEnd type="none" w="sm" len="sm"/>
                    </a:lnR>
                    <a:lnT w="9525" cap="flat" cmpd="sng">
                      <a:solidFill>
                        <a:schemeClr val="accent1"/>
                      </a:solidFill>
                      <a:prstDash val="dash"/>
                      <a:round/>
                      <a:headEnd type="none" w="sm" len="sm"/>
                      <a:tailEnd type="none" w="sm" len="sm"/>
                    </a:lnT>
                    <a:lnB w="9525" cap="flat" cmpd="sng">
                      <a:solidFill>
                        <a:schemeClr val="accent1"/>
                      </a:solidFill>
                      <a:prstDash val="dash"/>
                      <a:round/>
                      <a:headEnd type="none" w="sm" len="sm"/>
                      <a:tailEnd type="none" w="sm" len="sm"/>
                    </a:lnB>
                  </a:tcPr>
                </a:tc>
                <a:tc>
                  <a:txBody>
                    <a:bodyPr/>
                    <a:lstStyle/>
                    <a:p>
                      <a:pPr marL="0" lvl="0" indent="0" algn="ctr" rtl="0">
                        <a:spcBef>
                          <a:spcPts val="0"/>
                        </a:spcBef>
                        <a:spcAft>
                          <a:spcPts val="0"/>
                        </a:spcAft>
                        <a:buNone/>
                      </a:pPr>
                      <a:r>
                        <a:rPr lang="en-US" sz="1200" dirty="0" err="1" smtClean="0">
                          <a:solidFill>
                            <a:schemeClr val="dk2"/>
                          </a:solidFill>
                          <a:latin typeface="Roboto"/>
                          <a:ea typeface="Roboto"/>
                          <a:cs typeface="Roboto"/>
                          <a:sym typeface="Roboto"/>
                        </a:rPr>
                        <a:t>Équilibrage</a:t>
                      </a:r>
                      <a:r>
                        <a:rPr lang="en-US" sz="1200" dirty="0" smtClean="0">
                          <a:solidFill>
                            <a:schemeClr val="dk2"/>
                          </a:solidFill>
                          <a:latin typeface="Roboto"/>
                          <a:ea typeface="Roboto"/>
                          <a:cs typeface="Roboto"/>
                          <a:sym typeface="Roboto"/>
                        </a:rPr>
                        <a:t> de charge</a:t>
                      </a:r>
                      <a:endParaRPr sz="1200" dirty="0">
                        <a:solidFill>
                          <a:schemeClr val="dk2"/>
                        </a:solidFill>
                        <a:latin typeface="Roboto"/>
                        <a:ea typeface="Roboto"/>
                        <a:cs typeface="Roboto"/>
                        <a:sym typeface="Roboto"/>
                      </a:endParaRPr>
                    </a:p>
                  </a:txBody>
                  <a:tcPr marL="91425" marR="91425" marT="68575" marB="68575" anchor="ctr">
                    <a:lnL w="9525" cap="flat" cmpd="sng">
                      <a:solidFill>
                        <a:schemeClr val="accent1"/>
                      </a:solidFill>
                      <a:prstDash val="dash"/>
                      <a:round/>
                      <a:headEnd type="none" w="sm" len="sm"/>
                      <a:tailEnd type="none" w="sm" len="sm"/>
                    </a:lnL>
                    <a:lnR w="9525" cap="flat" cmpd="sng">
                      <a:solidFill>
                        <a:schemeClr val="accent1"/>
                      </a:solidFill>
                      <a:prstDash val="dash"/>
                      <a:round/>
                      <a:headEnd type="none" w="sm" len="sm"/>
                      <a:tailEnd type="none" w="sm" len="sm"/>
                    </a:lnR>
                    <a:lnT w="9525" cap="flat" cmpd="sng">
                      <a:solidFill>
                        <a:schemeClr val="accent1"/>
                      </a:solidFill>
                      <a:prstDash val="dash"/>
                      <a:round/>
                      <a:headEnd type="none" w="sm" len="sm"/>
                      <a:tailEnd type="none" w="sm" len="sm"/>
                    </a:lnT>
                    <a:lnB w="9525" cap="flat" cmpd="sng">
                      <a:solidFill>
                        <a:schemeClr val="accent1"/>
                      </a:solidFill>
                      <a:prstDash val="dash"/>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39"/>
          <p:cNvSpPr txBox="1">
            <a:spLocks noGrp="1"/>
          </p:cNvSpPr>
          <p:nvPr>
            <p:ph type="title"/>
          </p:nvPr>
        </p:nvSpPr>
        <p:spPr>
          <a:xfrm>
            <a:off x="2916426" y="942773"/>
            <a:ext cx="3195007" cy="76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5400" dirty="0"/>
              <a:t>conclusion</a:t>
            </a:r>
            <a:endParaRPr dirty="0"/>
          </a:p>
        </p:txBody>
      </p:sp>
      <p:grpSp>
        <p:nvGrpSpPr>
          <p:cNvPr id="363" name="Google Shape;363;p39"/>
          <p:cNvGrpSpPr/>
          <p:nvPr/>
        </p:nvGrpSpPr>
        <p:grpSpPr>
          <a:xfrm>
            <a:off x="8032349" y="514355"/>
            <a:ext cx="397281" cy="428418"/>
            <a:chOff x="1271525" y="4920325"/>
            <a:chExt cx="655039" cy="706378"/>
          </a:xfrm>
        </p:grpSpPr>
        <p:sp>
          <p:nvSpPr>
            <p:cNvPr id="364" name="Google Shape;364;p39"/>
            <p:cNvSpPr/>
            <p:nvPr/>
          </p:nvSpPr>
          <p:spPr>
            <a:xfrm>
              <a:off x="1513164" y="4920325"/>
              <a:ext cx="413400" cy="413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9"/>
            <p:cNvSpPr/>
            <p:nvPr/>
          </p:nvSpPr>
          <p:spPr>
            <a:xfrm>
              <a:off x="1271525" y="5375603"/>
              <a:ext cx="251100" cy="2511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TextBox 5">
            <a:extLst>
              <a:ext uri="{FF2B5EF4-FFF2-40B4-BE49-F238E27FC236}">
                <a16:creationId xmlns:a16="http://schemas.microsoft.com/office/drawing/2014/main" id="{D6EA3DAD-FD9E-0D36-BF5C-AF5DB8028D0A}"/>
              </a:ext>
            </a:extLst>
          </p:cNvPr>
          <p:cNvSpPr txBox="1"/>
          <p:nvPr/>
        </p:nvSpPr>
        <p:spPr>
          <a:xfrm>
            <a:off x="1591321" y="2372811"/>
            <a:ext cx="5845215" cy="1169551"/>
          </a:xfrm>
          <a:prstGeom prst="rect">
            <a:avLst/>
          </a:prstGeom>
          <a:noFill/>
        </p:spPr>
        <p:txBody>
          <a:bodyPr wrap="square" rtlCol="0">
            <a:spAutoFit/>
          </a:bodyPr>
          <a:lstStyle/>
          <a:p>
            <a:pPr algn="just"/>
            <a:r>
              <a:rPr lang="fr-FR" dirty="0"/>
              <a:t>En conclusion, cette application web améliorera les interactions avec nos clients, rationalisera nos processus et offrira un accès sécurisé et efficace à nos services juridiques. Elle représente une étape clé dans la modernisation de notre cabinet et vise à offrir une expérience utilisateur fluide et conviviale, tant pour nos clients que pour nos collaborateurs.</a:t>
            </a:r>
            <a:endParaRPr lang="en-MA" dirty="0"/>
          </a:p>
        </p:txBody>
      </p:sp>
    </p:spTree>
    <p:extLst>
      <p:ext uri="{BB962C8B-B14F-4D97-AF65-F5344CB8AC3E}">
        <p14:creationId xmlns:p14="http://schemas.microsoft.com/office/powerpoint/2010/main" val="1921590672"/>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26"/>
        <p:cNvGrpSpPr/>
        <p:nvPr/>
      </p:nvGrpSpPr>
      <p:grpSpPr>
        <a:xfrm>
          <a:off x="0" y="0"/>
          <a:ext cx="0" cy="0"/>
          <a:chOff x="0" y="0"/>
          <a:chExt cx="0" cy="0"/>
        </a:xfrm>
      </p:grpSpPr>
      <p:sp>
        <p:nvSpPr>
          <p:cNvPr id="627" name="Google Shape;627;p51"/>
          <p:cNvSpPr txBox="1">
            <a:spLocks noGrp="1"/>
          </p:cNvSpPr>
          <p:nvPr>
            <p:ph type="title"/>
          </p:nvPr>
        </p:nvSpPr>
        <p:spPr>
          <a:xfrm>
            <a:off x="2207292" y="1640905"/>
            <a:ext cx="4729416" cy="179404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9600" dirty="0"/>
              <a:t>THANKS</a:t>
            </a:r>
            <a:endParaRPr sz="9600" dirty="0"/>
          </a:p>
        </p:txBody>
      </p:sp>
      <p:sp>
        <p:nvSpPr>
          <p:cNvPr id="629" name="Google Shape;629;p51"/>
          <p:cNvSpPr/>
          <p:nvPr/>
        </p:nvSpPr>
        <p:spPr>
          <a:xfrm>
            <a:off x="1785008" y="514340"/>
            <a:ext cx="558600" cy="558900"/>
          </a:xfrm>
          <a:prstGeom prst="roundRect">
            <a:avLst>
              <a:gd name="adj" fmla="val 16667"/>
            </a:avLst>
          </a:prstGeom>
          <a:gradFill>
            <a:gsLst>
              <a:gs pos="0">
                <a:srgbClr val="C87ED0"/>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1"/>
          <p:cNvSpPr/>
          <p:nvPr/>
        </p:nvSpPr>
        <p:spPr>
          <a:xfrm>
            <a:off x="5128575" y="4073839"/>
            <a:ext cx="558600" cy="558900"/>
          </a:xfrm>
          <a:prstGeom prst="roundRect">
            <a:avLst>
              <a:gd name="adj" fmla="val 16667"/>
            </a:avLst>
          </a:prstGeom>
          <a:gradFill>
            <a:gsLst>
              <a:gs pos="0">
                <a:srgbClr val="C87ED0"/>
              </a:gs>
              <a:gs pos="89000">
                <a:srgbClr val="01539D"/>
              </a:gs>
              <a:gs pos="100000">
                <a:srgbClr val="5C3DA4"/>
              </a:gs>
            </a:gsLst>
            <a:lin ang="8100019"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31" name="Google Shape;631;p51"/>
          <p:cNvCxnSpPr>
            <a:stCxn id="629" idx="1"/>
          </p:cNvCxnSpPr>
          <p:nvPr/>
        </p:nvCxnSpPr>
        <p:spPr>
          <a:xfrm rot="10800000">
            <a:off x="8" y="793790"/>
            <a:ext cx="1785000" cy="0"/>
          </a:xfrm>
          <a:prstGeom prst="straightConnector1">
            <a:avLst/>
          </a:prstGeom>
          <a:noFill/>
          <a:ln w="9525" cap="flat" cmpd="sng">
            <a:solidFill>
              <a:srgbClr val="5C3DA4"/>
            </a:solidFill>
            <a:prstDash val="dash"/>
            <a:round/>
            <a:headEnd type="diamond" w="med" len="med"/>
            <a:tailEnd type="diamond" w="med" len="med"/>
          </a:ln>
        </p:spPr>
      </p:cxnSp>
      <p:cxnSp>
        <p:nvCxnSpPr>
          <p:cNvPr id="632" name="Google Shape;632;p51"/>
          <p:cNvCxnSpPr>
            <a:endCxn id="630" idx="3"/>
          </p:cNvCxnSpPr>
          <p:nvPr/>
        </p:nvCxnSpPr>
        <p:spPr>
          <a:xfrm rot="10800000">
            <a:off x="5687175" y="4353289"/>
            <a:ext cx="3456600" cy="0"/>
          </a:xfrm>
          <a:prstGeom prst="straightConnector1">
            <a:avLst/>
          </a:prstGeom>
          <a:noFill/>
          <a:ln w="9525" cap="flat" cmpd="sng">
            <a:solidFill>
              <a:srgbClr val="5C3DA4"/>
            </a:solidFill>
            <a:prstDash val="dash"/>
            <a:round/>
            <a:headEnd type="diamond" w="med" len="med"/>
            <a:tailEnd type="diamond" w="med" len="med"/>
          </a:ln>
        </p:spPr>
      </p:cxnSp>
      <p:grpSp>
        <p:nvGrpSpPr>
          <p:cNvPr id="633" name="Google Shape;633;p51"/>
          <p:cNvGrpSpPr/>
          <p:nvPr/>
        </p:nvGrpSpPr>
        <p:grpSpPr>
          <a:xfrm>
            <a:off x="1891387" y="620475"/>
            <a:ext cx="346293" cy="346665"/>
            <a:chOff x="3539102" y="2427549"/>
            <a:chExt cx="355099" cy="355481"/>
          </a:xfrm>
        </p:grpSpPr>
        <p:sp>
          <p:nvSpPr>
            <p:cNvPr id="634" name="Google Shape;634;p51"/>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1"/>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51"/>
          <p:cNvGrpSpPr/>
          <p:nvPr/>
        </p:nvGrpSpPr>
        <p:grpSpPr>
          <a:xfrm>
            <a:off x="5234799" y="4179781"/>
            <a:ext cx="346294" cy="346660"/>
            <a:chOff x="1323901" y="3807173"/>
            <a:chExt cx="356343" cy="356757"/>
          </a:xfrm>
        </p:grpSpPr>
        <p:sp>
          <p:nvSpPr>
            <p:cNvPr id="637" name="Google Shape;637;p51"/>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1"/>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1"/>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1"/>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1"/>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1"/>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1"/>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1"/>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1"/>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1"/>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1"/>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1"/>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1"/>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1"/>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1"/>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1"/>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1"/>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1"/>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1"/>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1"/>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1"/>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1"/>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1"/>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1"/>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Google Shape;897;p63">
            <a:extLst>
              <a:ext uri="{FF2B5EF4-FFF2-40B4-BE49-F238E27FC236}">
                <a16:creationId xmlns:a16="http://schemas.microsoft.com/office/drawing/2014/main" id="{0B0A7126-365A-3118-A47D-6C4A61820FEA}"/>
              </a:ext>
            </a:extLst>
          </p:cNvPr>
          <p:cNvSpPr/>
          <p:nvPr/>
        </p:nvSpPr>
        <p:spPr>
          <a:xfrm>
            <a:off x="4944532" y="1821888"/>
            <a:ext cx="743294" cy="546232"/>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chemeClr val="bg1">
              <a:lumMod val="40000"/>
              <a:lumOff val="60000"/>
            </a:schemeClr>
          </a:solid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chemeClr val="tx2"/>
                </a:solidFill>
                <a:latin typeface=""/>
              </a:rPr>
              <a:t>02</a:t>
            </a:r>
            <a:endParaRPr sz="1800" dirty="0">
              <a:solidFill>
                <a:schemeClr val="tx2"/>
              </a:solidFill>
              <a:latin typeface=""/>
            </a:endParaRPr>
          </a:p>
        </p:txBody>
      </p:sp>
      <p:sp>
        <p:nvSpPr>
          <p:cNvPr id="30" name="Google Shape;898;p63">
            <a:extLst>
              <a:ext uri="{FF2B5EF4-FFF2-40B4-BE49-F238E27FC236}">
                <a16:creationId xmlns:a16="http://schemas.microsoft.com/office/drawing/2014/main" id="{9B1FC138-4255-CB36-D732-A1FED20B8145}"/>
              </a:ext>
            </a:extLst>
          </p:cNvPr>
          <p:cNvSpPr/>
          <p:nvPr/>
        </p:nvSpPr>
        <p:spPr>
          <a:xfrm>
            <a:off x="5534606" y="1821888"/>
            <a:ext cx="2271914" cy="546232"/>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8" name="Google Shape;897;p63">
            <a:extLst>
              <a:ext uri="{FF2B5EF4-FFF2-40B4-BE49-F238E27FC236}">
                <a16:creationId xmlns:a16="http://schemas.microsoft.com/office/drawing/2014/main" id="{CEC39123-08CA-CB00-365E-50E271D14CAA}"/>
              </a:ext>
            </a:extLst>
          </p:cNvPr>
          <p:cNvSpPr/>
          <p:nvPr/>
        </p:nvSpPr>
        <p:spPr>
          <a:xfrm flipH="1">
            <a:off x="3355092" y="1821888"/>
            <a:ext cx="743294" cy="546232"/>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chemeClr val="bg1">
              <a:lumMod val="40000"/>
              <a:lumOff val="60000"/>
            </a:schemeClr>
          </a:solid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chemeClr val="tx2"/>
                </a:solidFill>
                <a:latin typeface=""/>
              </a:rPr>
              <a:t>01</a:t>
            </a:r>
            <a:endParaRPr sz="1800" dirty="0">
              <a:solidFill>
                <a:schemeClr val="tx2"/>
              </a:solidFill>
              <a:latin typeface=""/>
            </a:endParaRPr>
          </a:p>
        </p:txBody>
      </p:sp>
      <p:sp>
        <p:nvSpPr>
          <p:cNvPr id="39" name="Google Shape;898;p63">
            <a:extLst>
              <a:ext uri="{FF2B5EF4-FFF2-40B4-BE49-F238E27FC236}">
                <a16:creationId xmlns:a16="http://schemas.microsoft.com/office/drawing/2014/main" id="{A183D1D7-5133-A287-949C-23E8140689DF}"/>
              </a:ext>
            </a:extLst>
          </p:cNvPr>
          <p:cNvSpPr/>
          <p:nvPr/>
        </p:nvSpPr>
        <p:spPr>
          <a:xfrm flipH="1">
            <a:off x="1352631" y="1821888"/>
            <a:ext cx="2155681" cy="546232"/>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 name="Google Shape;897;p63">
            <a:extLst>
              <a:ext uri="{FF2B5EF4-FFF2-40B4-BE49-F238E27FC236}">
                <a16:creationId xmlns:a16="http://schemas.microsoft.com/office/drawing/2014/main" id="{FED1BDAB-9073-69FC-FEC1-7AC92B94B5B8}"/>
              </a:ext>
            </a:extLst>
          </p:cNvPr>
          <p:cNvSpPr/>
          <p:nvPr/>
        </p:nvSpPr>
        <p:spPr>
          <a:xfrm flipH="1">
            <a:off x="3355092" y="2610809"/>
            <a:ext cx="743294" cy="546232"/>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chemeClr val="bg1">
              <a:lumMod val="60000"/>
              <a:lumOff val="40000"/>
            </a:schemeClr>
          </a:solid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chemeClr val="tx2"/>
                </a:solidFill>
              </a:rPr>
              <a:t>03</a:t>
            </a:r>
            <a:endParaRPr sz="1800" dirty="0">
              <a:solidFill>
                <a:schemeClr val="tx2"/>
              </a:solidFill>
            </a:endParaRPr>
          </a:p>
        </p:txBody>
      </p:sp>
      <p:sp>
        <p:nvSpPr>
          <p:cNvPr id="42" name="Google Shape;898;p63">
            <a:extLst>
              <a:ext uri="{FF2B5EF4-FFF2-40B4-BE49-F238E27FC236}">
                <a16:creationId xmlns:a16="http://schemas.microsoft.com/office/drawing/2014/main" id="{0F02EAF8-80A3-28C5-3DA4-65E601AF7262}"/>
              </a:ext>
            </a:extLst>
          </p:cNvPr>
          <p:cNvSpPr/>
          <p:nvPr/>
        </p:nvSpPr>
        <p:spPr>
          <a:xfrm flipH="1">
            <a:off x="1352631" y="2610809"/>
            <a:ext cx="2155681" cy="546232"/>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4" name="Google Shape;897;p63">
            <a:extLst>
              <a:ext uri="{FF2B5EF4-FFF2-40B4-BE49-F238E27FC236}">
                <a16:creationId xmlns:a16="http://schemas.microsoft.com/office/drawing/2014/main" id="{47A69509-538F-B322-8DC2-E98E5059635A}"/>
              </a:ext>
            </a:extLst>
          </p:cNvPr>
          <p:cNvSpPr/>
          <p:nvPr/>
        </p:nvSpPr>
        <p:spPr>
          <a:xfrm flipH="1">
            <a:off x="3355092" y="3399731"/>
            <a:ext cx="743294" cy="546232"/>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chemeClr val="bg1">
              <a:lumMod val="75000"/>
            </a:schemeClr>
          </a:solid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chemeClr val="tx2"/>
                </a:solidFill>
                <a:latin typeface=""/>
              </a:rPr>
              <a:t>05</a:t>
            </a:r>
            <a:endParaRPr dirty="0">
              <a:solidFill>
                <a:schemeClr val="tx2"/>
              </a:solidFill>
              <a:latin typeface=""/>
            </a:endParaRPr>
          </a:p>
        </p:txBody>
      </p:sp>
      <p:sp>
        <p:nvSpPr>
          <p:cNvPr id="45" name="Google Shape;898;p63">
            <a:extLst>
              <a:ext uri="{FF2B5EF4-FFF2-40B4-BE49-F238E27FC236}">
                <a16:creationId xmlns:a16="http://schemas.microsoft.com/office/drawing/2014/main" id="{CD665E09-BA12-9B5B-489B-AA8AE24B328C}"/>
              </a:ext>
            </a:extLst>
          </p:cNvPr>
          <p:cNvSpPr/>
          <p:nvPr/>
        </p:nvSpPr>
        <p:spPr>
          <a:xfrm flipH="1">
            <a:off x="1352631" y="3399731"/>
            <a:ext cx="2155681" cy="546232"/>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6" name="Google Shape;897;p63">
            <a:extLst>
              <a:ext uri="{FF2B5EF4-FFF2-40B4-BE49-F238E27FC236}">
                <a16:creationId xmlns:a16="http://schemas.microsoft.com/office/drawing/2014/main" id="{A3F0F274-E95F-5F2B-E41A-11CBE2F393FF}"/>
              </a:ext>
            </a:extLst>
          </p:cNvPr>
          <p:cNvSpPr/>
          <p:nvPr/>
        </p:nvSpPr>
        <p:spPr>
          <a:xfrm>
            <a:off x="4944534" y="2610809"/>
            <a:ext cx="743295" cy="546232"/>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chemeClr val="bg1">
              <a:lumMod val="60000"/>
              <a:lumOff val="40000"/>
            </a:schemeClr>
          </a:solid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chemeClr val="tx2"/>
                </a:solidFill>
                <a:latin typeface=""/>
              </a:rPr>
              <a:t>04</a:t>
            </a:r>
            <a:endParaRPr sz="1800" dirty="0">
              <a:solidFill>
                <a:schemeClr val="tx2"/>
              </a:solidFill>
              <a:latin typeface=""/>
            </a:endParaRPr>
          </a:p>
        </p:txBody>
      </p:sp>
      <p:sp>
        <p:nvSpPr>
          <p:cNvPr id="57" name="Google Shape;898;p63">
            <a:extLst>
              <a:ext uri="{FF2B5EF4-FFF2-40B4-BE49-F238E27FC236}">
                <a16:creationId xmlns:a16="http://schemas.microsoft.com/office/drawing/2014/main" id="{CE87DA44-DD29-E8AD-ED61-9899F701950D}"/>
              </a:ext>
            </a:extLst>
          </p:cNvPr>
          <p:cNvSpPr/>
          <p:nvPr/>
        </p:nvSpPr>
        <p:spPr>
          <a:xfrm>
            <a:off x="5534605" y="2610809"/>
            <a:ext cx="2256764" cy="546232"/>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9" name="Google Shape;897;p63">
            <a:extLst>
              <a:ext uri="{FF2B5EF4-FFF2-40B4-BE49-F238E27FC236}">
                <a16:creationId xmlns:a16="http://schemas.microsoft.com/office/drawing/2014/main" id="{9C607BA2-697C-EB16-B904-82DF1F61B36B}"/>
              </a:ext>
            </a:extLst>
          </p:cNvPr>
          <p:cNvSpPr/>
          <p:nvPr/>
        </p:nvSpPr>
        <p:spPr>
          <a:xfrm>
            <a:off x="4958219" y="3399730"/>
            <a:ext cx="743294" cy="546232"/>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chemeClr val="bg1">
              <a:lumMod val="75000"/>
            </a:schemeClr>
          </a:solid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sz="1800" dirty="0">
                <a:solidFill>
                  <a:schemeClr val="tx2"/>
                </a:solidFill>
                <a:latin typeface=""/>
              </a:rPr>
              <a:t>06</a:t>
            </a:r>
            <a:endParaRPr dirty="0">
              <a:solidFill>
                <a:schemeClr val="tx2"/>
              </a:solidFill>
              <a:latin typeface=""/>
            </a:endParaRPr>
          </a:p>
        </p:txBody>
      </p:sp>
      <p:sp>
        <p:nvSpPr>
          <p:cNvPr id="60" name="Google Shape;898;p63">
            <a:extLst>
              <a:ext uri="{FF2B5EF4-FFF2-40B4-BE49-F238E27FC236}">
                <a16:creationId xmlns:a16="http://schemas.microsoft.com/office/drawing/2014/main" id="{AF28A146-C2DF-5889-0237-8E2CD398AA7F}"/>
              </a:ext>
            </a:extLst>
          </p:cNvPr>
          <p:cNvSpPr/>
          <p:nvPr/>
        </p:nvSpPr>
        <p:spPr>
          <a:xfrm>
            <a:off x="5534605" y="3399730"/>
            <a:ext cx="2271914" cy="546232"/>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chemeClr val="accent6">
                <a:lumMod val="10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8" name="Google Shape;256;p33">
            <a:extLst>
              <a:ext uri="{FF2B5EF4-FFF2-40B4-BE49-F238E27FC236}">
                <a16:creationId xmlns:a16="http://schemas.microsoft.com/office/drawing/2014/main" id="{4DE690AF-8871-BAD2-94A3-9725424FB4E2}"/>
              </a:ext>
            </a:extLst>
          </p:cNvPr>
          <p:cNvSpPr txBox="1">
            <a:spLocks noGrp="1"/>
          </p:cNvSpPr>
          <p:nvPr>
            <p:ph type="title"/>
          </p:nvPr>
        </p:nvSpPr>
        <p:spPr>
          <a:xfrm>
            <a:off x="1411696" y="1955409"/>
            <a:ext cx="2044100" cy="41271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INTRODUCTION</a:t>
            </a:r>
            <a:endParaRPr dirty="0"/>
          </a:p>
        </p:txBody>
      </p:sp>
      <p:sp>
        <p:nvSpPr>
          <p:cNvPr id="79" name="Google Shape;258;p33">
            <a:extLst>
              <a:ext uri="{FF2B5EF4-FFF2-40B4-BE49-F238E27FC236}">
                <a16:creationId xmlns:a16="http://schemas.microsoft.com/office/drawing/2014/main" id="{50F190BB-47E7-178F-ECAA-B6A62098E94A}"/>
              </a:ext>
            </a:extLst>
          </p:cNvPr>
          <p:cNvSpPr txBox="1">
            <a:spLocks noGrp="1"/>
          </p:cNvSpPr>
          <p:nvPr>
            <p:ph type="title" idx="2"/>
          </p:nvPr>
        </p:nvSpPr>
        <p:spPr>
          <a:xfrm>
            <a:off x="1489138" y="2745509"/>
            <a:ext cx="2194500" cy="39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CONCEPTION</a:t>
            </a:r>
            <a:endParaRPr dirty="0"/>
          </a:p>
        </p:txBody>
      </p:sp>
      <p:sp>
        <p:nvSpPr>
          <p:cNvPr id="80" name="Google Shape;260;p33">
            <a:extLst>
              <a:ext uri="{FF2B5EF4-FFF2-40B4-BE49-F238E27FC236}">
                <a16:creationId xmlns:a16="http://schemas.microsoft.com/office/drawing/2014/main" id="{087B9945-8C3F-0686-AAEA-17F373E759F5}"/>
              </a:ext>
            </a:extLst>
          </p:cNvPr>
          <p:cNvSpPr txBox="1">
            <a:spLocks noGrp="1"/>
          </p:cNvSpPr>
          <p:nvPr>
            <p:ph type="title" idx="4"/>
          </p:nvPr>
        </p:nvSpPr>
        <p:spPr>
          <a:xfrm>
            <a:off x="5813094" y="2665689"/>
            <a:ext cx="2271914" cy="619850"/>
          </a:xfrm>
          <a:prstGeom prst="rect">
            <a:avLst/>
          </a:prstGeom>
        </p:spPr>
        <p:txBody>
          <a:bodyPr spcFirstLastPara="1" wrap="square" lIns="91425" tIns="91425" rIns="91425" bIns="91425" anchor="b" anchorCtr="0">
            <a:noAutofit/>
          </a:bodyPr>
          <a:lstStyle/>
          <a:p>
            <a:r>
              <a:rPr lang="en-US" sz="2000" dirty="0"/>
              <a:t>Analyses et performances</a:t>
            </a:r>
            <a:endParaRPr sz="2000" dirty="0"/>
          </a:p>
        </p:txBody>
      </p:sp>
      <p:sp>
        <p:nvSpPr>
          <p:cNvPr id="82" name="Google Shape;260;p33">
            <a:extLst>
              <a:ext uri="{FF2B5EF4-FFF2-40B4-BE49-F238E27FC236}">
                <a16:creationId xmlns:a16="http://schemas.microsoft.com/office/drawing/2014/main" id="{67BFBB67-DEDF-7B67-8947-C4E33AA0DC1E}"/>
              </a:ext>
            </a:extLst>
          </p:cNvPr>
          <p:cNvSpPr txBox="1">
            <a:spLocks/>
          </p:cNvSpPr>
          <p:nvPr/>
        </p:nvSpPr>
        <p:spPr>
          <a:xfrm>
            <a:off x="1250087" y="3521076"/>
            <a:ext cx="2532204" cy="395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Roboto Condensed"/>
              <a:buNone/>
              <a:defRPr sz="2200" b="1" i="0" u="none" strike="noStrike" cap="none">
                <a:solidFill>
                  <a:schemeClr val="accent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lvl="0"/>
            <a:r>
              <a:rPr lang="en-US" dirty="0"/>
              <a:t>PROJETS FUTURS</a:t>
            </a:r>
          </a:p>
        </p:txBody>
      </p:sp>
      <p:sp>
        <p:nvSpPr>
          <p:cNvPr id="83" name="Google Shape;260;p33">
            <a:extLst>
              <a:ext uri="{FF2B5EF4-FFF2-40B4-BE49-F238E27FC236}">
                <a16:creationId xmlns:a16="http://schemas.microsoft.com/office/drawing/2014/main" id="{4BB40475-4C9E-8C5E-10B0-067C8A9AF453}"/>
              </a:ext>
            </a:extLst>
          </p:cNvPr>
          <p:cNvSpPr txBox="1">
            <a:spLocks/>
          </p:cNvSpPr>
          <p:nvPr/>
        </p:nvSpPr>
        <p:spPr>
          <a:xfrm>
            <a:off x="5813094" y="3528228"/>
            <a:ext cx="2439076" cy="395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Roboto Condensed"/>
              <a:buNone/>
              <a:defRPr sz="2200" b="1" i="0" u="none" strike="noStrike" cap="none">
                <a:solidFill>
                  <a:schemeClr val="accent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r>
              <a:rPr lang="en-US" dirty="0"/>
              <a:t>Conclusion</a:t>
            </a:r>
          </a:p>
        </p:txBody>
      </p:sp>
      <p:sp>
        <p:nvSpPr>
          <p:cNvPr id="84" name="Google Shape;264;p33">
            <a:extLst>
              <a:ext uri="{FF2B5EF4-FFF2-40B4-BE49-F238E27FC236}">
                <a16:creationId xmlns:a16="http://schemas.microsoft.com/office/drawing/2014/main" id="{C8B8620D-1AE0-0F7F-F19D-48BEBE8DCDF0}"/>
              </a:ext>
            </a:extLst>
          </p:cNvPr>
          <p:cNvSpPr txBox="1">
            <a:spLocks noGrp="1"/>
          </p:cNvSpPr>
          <p:nvPr>
            <p:ph type="title" idx="8"/>
          </p:nvPr>
        </p:nvSpPr>
        <p:spPr>
          <a:xfrm>
            <a:off x="1745673" y="676445"/>
            <a:ext cx="5286959" cy="788782"/>
          </a:xfrm>
          <a:prstGeom prst="rect">
            <a:avLst/>
          </a:prstGeom>
        </p:spPr>
        <p:txBody>
          <a:bodyPr spcFirstLastPara="1" wrap="square" lIns="91425" tIns="91425" rIns="91425" bIns="91425" anchor="t" anchorCtr="0">
            <a:noAutofit/>
          </a:bodyPr>
          <a:lstStyle/>
          <a:p>
            <a:pPr lvl="0"/>
            <a:r>
              <a:rPr lang="fr-FR" sz="4400" dirty="0"/>
              <a:t>TABLE DES MATIÈRES</a:t>
            </a:r>
            <a:endParaRPr sz="4400" dirty="0"/>
          </a:p>
        </p:txBody>
      </p:sp>
      <p:sp>
        <p:nvSpPr>
          <p:cNvPr id="92" name="Google Shape;258;p33">
            <a:extLst>
              <a:ext uri="{FF2B5EF4-FFF2-40B4-BE49-F238E27FC236}">
                <a16:creationId xmlns:a16="http://schemas.microsoft.com/office/drawing/2014/main" id="{A39B3926-6A0B-490E-7EF1-1FA54D62F38B}"/>
              </a:ext>
            </a:extLst>
          </p:cNvPr>
          <p:cNvSpPr txBox="1">
            <a:spLocks/>
          </p:cNvSpPr>
          <p:nvPr/>
        </p:nvSpPr>
        <p:spPr>
          <a:xfrm>
            <a:off x="5785094" y="1989607"/>
            <a:ext cx="2467076" cy="344314"/>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400"/>
              <a:buFont typeface="Roboto Condensed"/>
              <a:buNone/>
              <a:defRPr sz="2200" b="1" i="0" u="none" strike="noStrike" cap="none">
                <a:solidFill>
                  <a:schemeClr val="accent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9pPr>
          </a:lstStyle>
          <a:p>
            <a:r>
              <a:rPr lang="en-US" sz="2000" dirty="0"/>
              <a:t>Pile </a:t>
            </a:r>
            <a:r>
              <a:rPr lang="en-US" sz="2000" dirty="0" smtClean="0"/>
              <a:t>technologies</a:t>
            </a:r>
            <a:endParaRPr lang="en-US" dirty="0"/>
          </a:p>
        </p:txBody>
      </p:sp>
    </p:spTree>
    <p:extLst>
      <p:ext uri="{BB962C8B-B14F-4D97-AF65-F5344CB8AC3E}">
        <p14:creationId xmlns:p14="http://schemas.microsoft.com/office/powerpoint/2010/main" val="2201941710"/>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34"/>
          <p:cNvSpPr txBox="1">
            <a:spLocks noGrp="1"/>
          </p:cNvSpPr>
          <p:nvPr>
            <p:ph type="title"/>
          </p:nvPr>
        </p:nvSpPr>
        <p:spPr>
          <a:xfrm>
            <a:off x="648424" y="2175322"/>
            <a:ext cx="3820961" cy="95249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000" dirty="0"/>
              <a:t>INTRODUCTION</a:t>
            </a:r>
            <a:endParaRPr sz="2200" dirty="0"/>
          </a:p>
        </p:txBody>
      </p:sp>
      <p:sp>
        <p:nvSpPr>
          <p:cNvPr id="285" name="Google Shape;285;p34"/>
          <p:cNvSpPr txBox="1">
            <a:spLocks noGrp="1"/>
          </p:cNvSpPr>
          <p:nvPr>
            <p:ph type="title" idx="2"/>
          </p:nvPr>
        </p:nvSpPr>
        <p:spPr>
          <a:xfrm>
            <a:off x="714375" y="1222822"/>
            <a:ext cx="1936800" cy="95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01</a:t>
            </a:r>
            <a:endParaRPr dirty="0"/>
          </a:p>
        </p:txBody>
      </p:sp>
      <p:grpSp>
        <p:nvGrpSpPr>
          <p:cNvPr id="287" name="Google Shape;287;p34"/>
          <p:cNvGrpSpPr/>
          <p:nvPr/>
        </p:nvGrpSpPr>
        <p:grpSpPr>
          <a:xfrm>
            <a:off x="4099663" y="514352"/>
            <a:ext cx="511004" cy="486560"/>
            <a:chOff x="3470151" y="1675213"/>
            <a:chExt cx="703669" cy="670009"/>
          </a:xfrm>
        </p:grpSpPr>
        <p:sp>
          <p:nvSpPr>
            <p:cNvPr id="288" name="Google Shape;288;p34"/>
            <p:cNvSpPr/>
            <p:nvPr/>
          </p:nvSpPr>
          <p:spPr>
            <a:xfrm>
              <a:off x="3784720" y="1675213"/>
              <a:ext cx="389100" cy="3891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4"/>
            <p:cNvSpPr/>
            <p:nvPr/>
          </p:nvSpPr>
          <p:spPr>
            <a:xfrm>
              <a:off x="3470151" y="2108822"/>
              <a:ext cx="236400" cy="236400"/>
            </a:xfrm>
            <a:prstGeom prst="roundRect">
              <a:avLst>
                <a:gd name="adj" fmla="val 16667"/>
              </a:avLst>
            </a:prstGeom>
            <a:solidFill>
              <a:srgbClr val="DBDB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34"/>
          <p:cNvSpPr/>
          <p:nvPr/>
        </p:nvSpPr>
        <p:spPr>
          <a:xfrm>
            <a:off x="714375" y="4461159"/>
            <a:ext cx="171600" cy="171600"/>
          </a:xfrm>
          <a:prstGeom prst="roundRect">
            <a:avLst>
              <a:gd name="adj" fmla="val 16667"/>
            </a:avLst>
          </a:pr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Picture Placeholder 10">
            <a:extLst>
              <a:ext uri="{FF2B5EF4-FFF2-40B4-BE49-F238E27FC236}">
                <a16:creationId xmlns:a16="http://schemas.microsoft.com/office/drawing/2014/main" id="{D4AD071F-5550-9524-6A49-57FE152D326D}"/>
              </a:ext>
            </a:extLst>
          </p:cNvPr>
          <p:cNvPicPr>
            <a:picLocks noGrp="1" noChangeAspect="1"/>
          </p:cNvPicPr>
          <p:nvPr>
            <p:ph type="pic" idx="3"/>
          </p:nvPr>
        </p:nvPicPr>
        <p:blipFill>
          <a:blip r:embed="rId3"/>
          <a:srcRect t="999" b="999"/>
          <a:stretch>
            <a:fillRect/>
          </a:stretch>
        </p:blipFill>
        <p:spPr/>
      </p:pic>
      <p:grpSp>
        <p:nvGrpSpPr>
          <p:cNvPr id="12" name="Group 11">
            <a:extLst>
              <a:ext uri="{FF2B5EF4-FFF2-40B4-BE49-F238E27FC236}">
                <a16:creationId xmlns:a16="http://schemas.microsoft.com/office/drawing/2014/main" id="{F36FEDA1-270E-F81A-8396-A2EBFC50D19D}"/>
              </a:ext>
            </a:extLst>
          </p:cNvPr>
          <p:cNvGrpSpPr/>
          <p:nvPr/>
        </p:nvGrpSpPr>
        <p:grpSpPr>
          <a:xfrm>
            <a:off x="-3594737" y="1299593"/>
            <a:ext cx="3088037" cy="2544313"/>
            <a:chOff x="859813" y="1442383"/>
            <a:chExt cx="2741430" cy="2258735"/>
          </a:xfrm>
          <a:effectLst>
            <a:outerShdw blurRad="263411" dist="50800" dir="5400000" algn="ctr" rotWithShape="0">
              <a:srgbClr val="000000">
                <a:alpha val="89000"/>
              </a:srgbClr>
            </a:outerShdw>
          </a:effectLst>
        </p:grpSpPr>
        <p:grpSp>
          <p:nvGrpSpPr>
            <p:cNvPr id="13" name="Google Shape;547;p47">
              <a:extLst>
                <a:ext uri="{FF2B5EF4-FFF2-40B4-BE49-F238E27FC236}">
                  <a16:creationId xmlns:a16="http://schemas.microsoft.com/office/drawing/2014/main" id="{34019588-0E8F-5B49-8E4A-5B0B5AB7C64D}"/>
                </a:ext>
              </a:extLst>
            </p:cNvPr>
            <p:cNvGrpSpPr/>
            <p:nvPr/>
          </p:nvGrpSpPr>
          <p:grpSpPr>
            <a:xfrm>
              <a:off x="859813" y="1442383"/>
              <a:ext cx="2741430" cy="2258735"/>
              <a:chOff x="3056525" y="3054300"/>
              <a:chExt cx="2022300" cy="1666225"/>
            </a:xfrm>
          </p:grpSpPr>
          <p:sp>
            <p:nvSpPr>
              <p:cNvPr id="15" name="Google Shape;548;p47">
                <a:extLst>
                  <a:ext uri="{FF2B5EF4-FFF2-40B4-BE49-F238E27FC236}">
                    <a16:creationId xmlns:a16="http://schemas.microsoft.com/office/drawing/2014/main" id="{BAFB7514-9B6F-962E-EC9B-73319ADCE37F}"/>
                  </a:ext>
                </a:extLst>
              </p:cNvPr>
              <p:cNvSpPr/>
              <p:nvPr/>
            </p:nvSpPr>
            <p:spPr>
              <a:xfrm>
                <a:off x="3853750" y="4156750"/>
                <a:ext cx="427825" cy="507050"/>
              </a:xfrm>
              <a:custGeom>
                <a:avLst/>
                <a:gdLst/>
                <a:ahLst/>
                <a:cxnLst/>
                <a:rect l="l" t="t" r="r" b="b"/>
                <a:pathLst>
                  <a:path w="17113" h="20282" extrusionOk="0">
                    <a:moveTo>
                      <a:pt x="1" y="1"/>
                    </a:moveTo>
                    <a:lnTo>
                      <a:pt x="1" y="20282"/>
                    </a:lnTo>
                    <a:lnTo>
                      <a:pt x="17113" y="20282"/>
                    </a:lnTo>
                    <a:lnTo>
                      <a:pt x="17113" y="1"/>
                    </a:lnTo>
                    <a:close/>
                  </a:path>
                </a:pathLst>
              </a:custGeom>
              <a:solidFill>
                <a:srgbClr val="5C3D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49;p47">
                <a:extLst>
                  <a:ext uri="{FF2B5EF4-FFF2-40B4-BE49-F238E27FC236}">
                    <a16:creationId xmlns:a16="http://schemas.microsoft.com/office/drawing/2014/main" id="{90C4DDCD-E0F4-CE4F-1672-91B4DB9ADD6A}"/>
                  </a:ext>
                </a:extLst>
              </p:cNvPr>
              <p:cNvSpPr/>
              <p:nvPr/>
            </p:nvSpPr>
            <p:spPr>
              <a:xfrm>
                <a:off x="3620250" y="4553700"/>
                <a:ext cx="894825" cy="166825"/>
              </a:xfrm>
              <a:custGeom>
                <a:avLst/>
                <a:gdLst/>
                <a:ahLst/>
                <a:cxnLst/>
                <a:rect l="l" t="t" r="r" b="b"/>
                <a:pathLst>
                  <a:path w="35793" h="6673" extrusionOk="0">
                    <a:moveTo>
                      <a:pt x="5305" y="1"/>
                    </a:moveTo>
                    <a:cubicBezTo>
                      <a:pt x="2369" y="1"/>
                      <a:pt x="1" y="2369"/>
                      <a:pt x="1" y="5271"/>
                    </a:cubicBezTo>
                    <a:lnTo>
                      <a:pt x="1" y="6672"/>
                    </a:lnTo>
                    <a:lnTo>
                      <a:pt x="35793" y="6672"/>
                    </a:lnTo>
                    <a:lnTo>
                      <a:pt x="35793" y="5271"/>
                    </a:lnTo>
                    <a:cubicBezTo>
                      <a:pt x="35793" y="2369"/>
                      <a:pt x="33425" y="1"/>
                      <a:pt x="30489" y="1"/>
                    </a:cubicBezTo>
                    <a:close/>
                  </a:path>
                </a:pathLst>
              </a:custGeom>
              <a:solidFill>
                <a:srgbClr val="200E74"/>
              </a:solidFill>
              <a:ln>
                <a:noFill/>
              </a:ln>
              <a:effectLst>
                <a:outerShdw blurRad="50800" dist="50800" dir="5400000" algn="ctr" rotWithShape="0">
                  <a:srgbClr val="000000">
                    <a:alpha val="80808"/>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50;p47">
                <a:extLst>
                  <a:ext uri="{FF2B5EF4-FFF2-40B4-BE49-F238E27FC236}">
                    <a16:creationId xmlns:a16="http://schemas.microsoft.com/office/drawing/2014/main" id="{9757C636-4F55-B09A-AED4-7469D57D8E96}"/>
                  </a:ext>
                </a:extLst>
              </p:cNvPr>
              <p:cNvSpPr/>
              <p:nvPr/>
            </p:nvSpPr>
            <p:spPr>
              <a:xfrm>
                <a:off x="3056525" y="3054300"/>
                <a:ext cx="2022300" cy="1332650"/>
              </a:xfrm>
              <a:custGeom>
                <a:avLst/>
                <a:gdLst/>
                <a:ahLst/>
                <a:cxnLst/>
                <a:rect l="l" t="t" r="r" b="b"/>
                <a:pathLst>
                  <a:path w="80892" h="53306" extrusionOk="0">
                    <a:moveTo>
                      <a:pt x="2302" y="0"/>
                    </a:moveTo>
                    <a:cubicBezTo>
                      <a:pt x="1034" y="0"/>
                      <a:pt x="0" y="1034"/>
                      <a:pt x="0" y="2269"/>
                    </a:cubicBezTo>
                    <a:lnTo>
                      <a:pt x="0" y="51037"/>
                    </a:lnTo>
                    <a:cubicBezTo>
                      <a:pt x="0" y="52304"/>
                      <a:pt x="1034" y="53305"/>
                      <a:pt x="2302" y="53305"/>
                    </a:cubicBezTo>
                    <a:lnTo>
                      <a:pt x="78590" y="53305"/>
                    </a:lnTo>
                    <a:cubicBezTo>
                      <a:pt x="79857" y="53305"/>
                      <a:pt x="80891" y="52304"/>
                      <a:pt x="80891" y="51037"/>
                    </a:cubicBezTo>
                    <a:lnTo>
                      <a:pt x="80891" y="2269"/>
                    </a:lnTo>
                    <a:cubicBezTo>
                      <a:pt x="80891" y="1034"/>
                      <a:pt x="79857" y="0"/>
                      <a:pt x="78590" y="0"/>
                    </a:cubicBezTo>
                    <a:close/>
                  </a:path>
                </a:pathLst>
              </a:custGeom>
              <a:solidFill>
                <a:srgbClr val="200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51;p47">
                <a:extLst>
                  <a:ext uri="{FF2B5EF4-FFF2-40B4-BE49-F238E27FC236}">
                    <a16:creationId xmlns:a16="http://schemas.microsoft.com/office/drawing/2014/main" id="{3C0B6D2E-A082-663F-A5F9-3B14D2B9BBF7}"/>
                  </a:ext>
                </a:extLst>
              </p:cNvPr>
              <p:cNvSpPr/>
              <p:nvPr/>
            </p:nvSpPr>
            <p:spPr>
              <a:xfrm>
                <a:off x="3119075" y="3115175"/>
                <a:ext cx="1897200" cy="1160025"/>
              </a:xfrm>
              <a:custGeom>
                <a:avLst/>
                <a:gdLst/>
                <a:ahLst/>
                <a:cxnLst/>
                <a:rect l="l" t="t" r="r" b="b"/>
                <a:pathLst>
                  <a:path w="75888" h="46401" extrusionOk="0">
                    <a:moveTo>
                      <a:pt x="0" y="0"/>
                    </a:moveTo>
                    <a:lnTo>
                      <a:pt x="0" y="46400"/>
                    </a:lnTo>
                    <a:lnTo>
                      <a:pt x="75888" y="46400"/>
                    </a:lnTo>
                    <a:lnTo>
                      <a:pt x="75888" y="0"/>
                    </a:lnTo>
                    <a:close/>
                  </a:path>
                </a:pathLst>
              </a:custGeom>
              <a:solidFill>
                <a:srgbClr val="5C5C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52;p47">
                <a:extLst>
                  <a:ext uri="{FF2B5EF4-FFF2-40B4-BE49-F238E27FC236}">
                    <a16:creationId xmlns:a16="http://schemas.microsoft.com/office/drawing/2014/main" id="{CE5527DD-2E0B-D2E5-8970-B06CCBF82AA4}"/>
                  </a:ext>
                </a:extLst>
              </p:cNvPr>
              <p:cNvSpPr/>
              <p:nvPr/>
            </p:nvSpPr>
            <p:spPr>
              <a:xfrm>
                <a:off x="4043900" y="4304350"/>
                <a:ext cx="47550" cy="47575"/>
              </a:xfrm>
              <a:custGeom>
                <a:avLst/>
                <a:gdLst/>
                <a:ahLst/>
                <a:cxnLst/>
                <a:rect l="l" t="t" r="r" b="b"/>
                <a:pathLst>
                  <a:path w="1902" h="1903" extrusionOk="0">
                    <a:moveTo>
                      <a:pt x="934" y="1"/>
                    </a:moveTo>
                    <a:cubicBezTo>
                      <a:pt x="434" y="1"/>
                      <a:pt x="0" y="434"/>
                      <a:pt x="0" y="935"/>
                    </a:cubicBezTo>
                    <a:cubicBezTo>
                      <a:pt x="0" y="1468"/>
                      <a:pt x="434" y="1902"/>
                      <a:pt x="934" y="1902"/>
                    </a:cubicBezTo>
                    <a:cubicBezTo>
                      <a:pt x="1468" y="1902"/>
                      <a:pt x="1902" y="1468"/>
                      <a:pt x="1902" y="935"/>
                    </a:cubicBezTo>
                    <a:cubicBezTo>
                      <a:pt x="1902" y="434"/>
                      <a:pt x="1468" y="1"/>
                      <a:pt x="934" y="1"/>
                    </a:cubicBezTo>
                    <a:close/>
                  </a:path>
                </a:pathLst>
              </a:custGeom>
              <a:solidFill>
                <a:srgbClr val="ECEC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4" name="Picture 13">
              <a:extLst>
                <a:ext uri="{FF2B5EF4-FFF2-40B4-BE49-F238E27FC236}">
                  <a16:creationId xmlns:a16="http://schemas.microsoft.com/office/drawing/2014/main" id="{47356C8C-3041-FA8A-F70D-2CEDAF3E8047}"/>
                </a:ext>
              </a:extLst>
            </p:cNvPr>
            <p:cNvPicPr>
              <a:picLocks noChangeAspect="1"/>
            </p:cNvPicPr>
            <p:nvPr/>
          </p:nvPicPr>
          <p:blipFill>
            <a:blip r:embed="rId4"/>
            <a:stretch>
              <a:fillRect/>
            </a:stretch>
          </p:blipFill>
          <p:spPr>
            <a:xfrm>
              <a:off x="944606" y="1524905"/>
              <a:ext cx="2559124" cy="1564565"/>
            </a:xfrm>
            <a:prstGeom prst="rect">
              <a:avLst/>
            </a:prstGeom>
          </p:spPr>
        </p:pic>
      </p:grpSp>
      <p:sp>
        <p:nvSpPr>
          <p:cNvPr id="20" name="Google Shape;296;p35">
            <a:extLst>
              <a:ext uri="{FF2B5EF4-FFF2-40B4-BE49-F238E27FC236}">
                <a16:creationId xmlns:a16="http://schemas.microsoft.com/office/drawing/2014/main" id="{76CEC297-2C8E-CA54-B27E-5E50E5ACAD65}"/>
              </a:ext>
            </a:extLst>
          </p:cNvPr>
          <p:cNvSpPr txBox="1">
            <a:spLocks noGrp="1"/>
          </p:cNvSpPr>
          <p:nvPr>
            <p:ph type="subTitle" idx="1"/>
          </p:nvPr>
        </p:nvSpPr>
        <p:spPr>
          <a:xfrm>
            <a:off x="10871775" y="2137625"/>
            <a:ext cx="3832800" cy="2034600"/>
          </a:xfrm>
          <a:prstGeom prst="rect">
            <a:avLst/>
          </a:prstGeom>
        </p:spPr>
        <p:txBody>
          <a:bodyPr spcFirstLastPara="1" wrap="square" lIns="91425" tIns="91425" rIns="91425" bIns="91425" anchor="t" anchorCtr="0">
            <a:noAutofit/>
          </a:bodyPr>
          <a:lstStyle/>
          <a:p>
            <a:pPr marL="457200" lvl="1" indent="0" algn="just">
              <a:buNone/>
            </a:pPr>
            <a:r>
              <a:rPr lang="en-US" dirty="0">
                <a:solidFill>
                  <a:schemeClr val="accent6">
                    <a:lumMod val="10000"/>
                  </a:schemeClr>
                </a:solidFill>
              </a:rPr>
              <a:t>Our law firm web application simplifies legal services, offering secure case management, direct attorney communication, and easy access to legal resources—all in one user-friendly platform.</a:t>
            </a:r>
            <a:endParaRPr dirty="0">
              <a:solidFill>
                <a:schemeClr val="accent6">
                  <a:lumMod val="10000"/>
                </a:schemeClr>
              </a:solidFill>
            </a:endParaRPr>
          </a:p>
        </p:txBody>
      </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6" name="Google Shape;296;p35"/>
          <p:cNvSpPr txBox="1">
            <a:spLocks noGrp="1"/>
          </p:cNvSpPr>
          <p:nvPr>
            <p:ph type="subTitle" idx="1"/>
          </p:nvPr>
        </p:nvSpPr>
        <p:spPr>
          <a:xfrm>
            <a:off x="1167846" y="2143425"/>
            <a:ext cx="6679786" cy="2034600"/>
          </a:xfrm>
          <a:prstGeom prst="rect">
            <a:avLst/>
          </a:prstGeom>
        </p:spPr>
        <p:txBody>
          <a:bodyPr spcFirstLastPara="1" wrap="square" lIns="91425" tIns="91425" rIns="91425" bIns="91425" anchor="t" anchorCtr="0">
            <a:noAutofit/>
          </a:bodyPr>
          <a:lstStyle/>
          <a:p>
            <a:pPr marL="457200" lvl="1" indent="0" algn="just">
              <a:buNone/>
            </a:pPr>
            <a:r>
              <a:rPr lang="fr-FR" sz="1600" dirty="0">
                <a:solidFill>
                  <a:schemeClr val="accent6">
                    <a:lumMod val="10000"/>
                  </a:schemeClr>
                </a:solidFill>
              </a:rPr>
              <a:t>Notre application web pour cabinets d'avocats simplifie les services juridiques en offrant une gestion sécurisée des dossiers, une communication directe avec les avocats et un accès facile aux ressources juridiques, le tout sur une plateforme conviviale</a:t>
            </a:r>
            <a:r>
              <a:rPr lang="fr-FR" sz="1600" dirty="0" smtClean="0">
                <a:solidFill>
                  <a:schemeClr val="accent6">
                    <a:lumMod val="10000"/>
                  </a:schemeClr>
                </a:solidFill>
              </a:rPr>
              <a:t>.</a:t>
            </a:r>
            <a:endParaRPr sz="1600" dirty="0">
              <a:solidFill>
                <a:schemeClr val="accent6">
                  <a:lumMod val="10000"/>
                </a:schemeClr>
              </a:solidFill>
            </a:endParaRPr>
          </a:p>
        </p:txBody>
      </p:sp>
      <p:grpSp>
        <p:nvGrpSpPr>
          <p:cNvPr id="302" name="Google Shape;302;p35"/>
          <p:cNvGrpSpPr/>
          <p:nvPr/>
        </p:nvGrpSpPr>
        <p:grpSpPr>
          <a:xfrm>
            <a:off x="3680504" y="603920"/>
            <a:ext cx="282243" cy="376163"/>
            <a:chOff x="5194002" y="1511297"/>
            <a:chExt cx="259605" cy="346024"/>
          </a:xfrm>
        </p:grpSpPr>
        <p:sp>
          <p:nvSpPr>
            <p:cNvPr id="303" name="Google Shape;303;p35"/>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5"/>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5"/>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5"/>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 name="Google Shape;307;p35"/>
          <p:cNvSpPr/>
          <p:nvPr/>
        </p:nvSpPr>
        <p:spPr>
          <a:xfrm>
            <a:off x="819803" y="4178025"/>
            <a:ext cx="348043" cy="34692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 name="Google Shape;308;p35"/>
          <p:cNvGrpSpPr/>
          <p:nvPr/>
        </p:nvGrpSpPr>
        <p:grpSpPr>
          <a:xfrm>
            <a:off x="8263605" y="512563"/>
            <a:ext cx="166034" cy="376156"/>
            <a:chOff x="690709" y="1212543"/>
            <a:chExt cx="222000" cy="502950"/>
          </a:xfrm>
        </p:grpSpPr>
        <p:sp>
          <p:nvSpPr>
            <p:cNvPr id="309" name="Google Shape;309;p35"/>
            <p:cNvSpPr/>
            <p:nvPr/>
          </p:nvSpPr>
          <p:spPr>
            <a:xfrm>
              <a:off x="690709" y="1493493"/>
              <a:ext cx="222000" cy="2220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5"/>
            <p:cNvSpPr/>
            <p:nvPr/>
          </p:nvSpPr>
          <p:spPr>
            <a:xfrm>
              <a:off x="690709" y="1212543"/>
              <a:ext cx="222000" cy="2220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49"/>
          <p:cNvSpPr txBox="1">
            <a:spLocks noGrp="1"/>
          </p:cNvSpPr>
          <p:nvPr>
            <p:ph type="title"/>
          </p:nvPr>
        </p:nvSpPr>
        <p:spPr>
          <a:xfrm>
            <a:off x="714375" y="514350"/>
            <a:ext cx="7715400" cy="516600"/>
          </a:xfrm>
          <a:prstGeom prst="rect">
            <a:avLst/>
          </a:prstGeom>
        </p:spPr>
        <p:txBody>
          <a:bodyPr spcFirstLastPara="1" wrap="square" lIns="91425" tIns="91425" rIns="91425" bIns="91425" anchor="t" anchorCtr="0">
            <a:noAutofit/>
          </a:bodyPr>
          <a:lstStyle/>
          <a:p>
            <a:pPr lvl="0"/>
            <a:r>
              <a:rPr lang="fr-FR" dirty="0"/>
              <a:t>ÉTAPES DU PROJET</a:t>
            </a:r>
            <a:endParaRPr dirty="0"/>
          </a:p>
        </p:txBody>
      </p:sp>
      <p:grpSp>
        <p:nvGrpSpPr>
          <p:cNvPr id="600" name="Google Shape;600;p49"/>
          <p:cNvGrpSpPr/>
          <p:nvPr/>
        </p:nvGrpSpPr>
        <p:grpSpPr>
          <a:xfrm>
            <a:off x="3359940" y="1763558"/>
            <a:ext cx="2424120" cy="2302309"/>
            <a:chOff x="7189833" y="2022667"/>
            <a:chExt cx="1251159" cy="1192597"/>
          </a:xfrm>
        </p:grpSpPr>
        <p:sp>
          <p:nvSpPr>
            <p:cNvPr id="601" name="Google Shape;601;p49"/>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9"/>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9"/>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9"/>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05" name="Google Shape;605;p49"/>
          <p:cNvCxnSpPr>
            <a:cxnSpLocks/>
            <a:endCxn id="606" idx="1"/>
          </p:cNvCxnSpPr>
          <p:nvPr/>
        </p:nvCxnSpPr>
        <p:spPr>
          <a:xfrm flipV="1">
            <a:off x="4584356" y="2095425"/>
            <a:ext cx="1559419" cy="381000"/>
          </a:xfrm>
          <a:prstGeom prst="bentConnector3">
            <a:avLst>
              <a:gd name="adj1" fmla="val 50000"/>
            </a:avLst>
          </a:prstGeom>
          <a:noFill/>
          <a:ln w="9525" cap="flat" cmpd="sng">
            <a:solidFill>
              <a:schemeClr val="accent1"/>
            </a:solidFill>
            <a:prstDash val="dash"/>
            <a:round/>
            <a:headEnd type="diamond" w="med" len="med"/>
            <a:tailEnd type="diamond" w="med" len="med"/>
          </a:ln>
        </p:spPr>
      </p:cxnSp>
      <p:sp>
        <p:nvSpPr>
          <p:cNvPr id="606" name="Google Shape;606;p49"/>
          <p:cNvSpPr txBox="1">
            <a:spLocks noGrp="1"/>
          </p:cNvSpPr>
          <p:nvPr>
            <p:ph type="title" idx="4294967295"/>
          </p:nvPr>
        </p:nvSpPr>
        <p:spPr>
          <a:xfrm>
            <a:off x="6143775" y="1897575"/>
            <a:ext cx="2286000" cy="3957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200" dirty="0" smtClean="0">
                <a:solidFill>
                  <a:schemeClr val="accent1"/>
                </a:solidFill>
              </a:rPr>
              <a:t>ETAPE </a:t>
            </a:r>
            <a:r>
              <a:rPr lang="en" sz="2200" dirty="0">
                <a:solidFill>
                  <a:schemeClr val="accent1"/>
                </a:solidFill>
              </a:rPr>
              <a:t>04</a:t>
            </a:r>
            <a:endParaRPr sz="2200" dirty="0">
              <a:solidFill>
                <a:schemeClr val="accent1"/>
              </a:solidFill>
            </a:endParaRPr>
          </a:p>
        </p:txBody>
      </p:sp>
      <p:sp>
        <p:nvSpPr>
          <p:cNvPr id="607" name="Google Shape;607;p49"/>
          <p:cNvSpPr txBox="1">
            <a:spLocks noGrp="1"/>
          </p:cNvSpPr>
          <p:nvPr>
            <p:ph type="subTitle" idx="4294967295"/>
          </p:nvPr>
        </p:nvSpPr>
        <p:spPr>
          <a:xfrm>
            <a:off x="6143775" y="2199800"/>
            <a:ext cx="2286000" cy="5166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200"/>
              </a:spcAft>
              <a:buNone/>
            </a:pPr>
            <a:r>
              <a:rPr lang="en" dirty="0"/>
              <a:t>TESTING</a:t>
            </a:r>
            <a:endParaRPr dirty="0"/>
          </a:p>
        </p:txBody>
      </p:sp>
      <p:sp>
        <p:nvSpPr>
          <p:cNvPr id="608" name="Google Shape;608;p49"/>
          <p:cNvSpPr txBox="1">
            <a:spLocks noGrp="1"/>
          </p:cNvSpPr>
          <p:nvPr>
            <p:ph type="title" idx="4294967295"/>
          </p:nvPr>
        </p:nvSpPr>
        <p:spPr>
          <a:xfrm>
            <a:off x="6143775" y="3113025"/>
            <a:ext cx="2286000" cy="3957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en" sz="2200" dirty="0" smtClean="0">
                <a:solidFill>
                  <a:schemeClr val="accent1"/>
                </a:solidFill>
              </a:rPr>
              <a:t>ETAPE </a:t>
            </a:r>
            <a:r>
              <a:rPr lang="en" sz="2200" dirty="0">
                <a:solidFill>
                  <a:schemeClr val="accent1"/>
                </a:solidFill>
              </a:rPr>
              <a:t>02</a:t>
            </a:r>
            <a:endParaRPr sz="2200" dirty="0">
              <a:solidFill>
                <a:schemeClr val="accent1"/>
              </a:solidFill>
            </a:endParaRPr>
          </a:p>
        </p:txBody>
      </p:sp>
      <p:sp>
        <p:nvSpPr>
          <p:cNvPr id="609" name="Google Shape;609;p49"/>
          <p:cNvSpPr txBox="1">
            <a:spLocks noGrp="1"/>
          </p:cNvSpPr>
          <p:nvPr>
            <p:ph type="subTitle" idx="4294967295"/>
          </p:nvPr>
        </p:nvSpPr>
        <p:spPr>
          <a:xfrm>
            <a:off x="6143775" y="3415250"/>
            <a:ext cx="2286000" cy="5166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200"/>
              </a:spcAft>
              <a:buNone/>
            </a:pPr>
            <a:r>
              <a:rPr lang="en" dirty="0"/>
              <a:t>CONCEPTION</a:t>
            </a:r>
            <a:endParaRPr dirty="0"/>
          </a:p>
        </p:txBody>
      </p:sp>
      <p:sp>
        <p:nvSpPr>
          <p:cNvPr id="610" name="Google Shape;610;p49"/>
          <p:cNvSpPr txBox="1">
            <a:spLocks noGrp="1"/>
          </p:cNvSpPr>
          <p:nvPr>
            <p:ph type="title" idx="4294967295"/>
          </p:nvPr>
        </p:nvSpPr>
        <p:spPr>
          <a:xfrm>
            <a:off x="714375" y="1897575"/>
            <a:ext cx="2286000" cy="395700"/>
          </a:xfrm>
          <a:prstGeom prst="rect">
            <a:avLst/>
          </a:prstGeom>
        </p:spPr>
        <p:txBody>
          <a:bodyPr spcFirstLastPara="1" wrap="square" lIns="91425" tIns="91425" rIns="91425" bIns="91425" anchor="b" anchorCtr="0">
            <a:noAutofit/>
          </a:bodyPr>
          <a:lstStyle/>
          <a:p>
            <a:pPr marL="0" lvl="0" indent="0" algn="r" rtl="0">
              <a:lnSpc>
                <a:spcPct val="100000"/>
              </a:lnSpc>
              <a:spcBef>
                <a:spcPts val="0"/>
              </a:spcBef>
              <a:spcAft>
                <a:spcPts val="0"/>
              </a:spcAft>
              <a:buNone/>
            </a:pPr>
            <a:r>
              <a:rPr lang="en" sz="2200" dirty="0" smtClean="0">
                <a:solidFill>
                  <a:schemeClr val="accent1"/>
                </a:solidFill>
              </a:rPr>
              <a:t>ETAPE </a:t>
            </a:r>
            <a:r>
              <a:rPr lang="en" sz="2200" dirty="0">
                <a:solidFill>
                  <a:schemeClr val="accent1"/>
                </a:solidFill>
              </a:rPr>
              <a:t>03</a:t>
            </a:r>
            <a:endParaRPr sz="2200" dirty="0">
              <a:solidFill>
                <a:schemeClr val="accent1"/>
              </a:solidFill>
            </a:endParaRPr>
          </a:p>
        </p:txBody>
      </p:sp>
      <p:sp>
        <p:nvSpPr>
          <p:cNvPr id="611" name="Google Shape;611;p49"/>
          <p:cNvSpPr txBox="1">
            <a:spLocks noGrp="1"/>
          </p:cNvSpPr>
          <p:nvPr>
            <p:ph type="subTitle" idx="4294967295"/>
          </p:nvPr>
        </p:nvSpPr>
        <p:spPr>
          <a:xfrm>
            <a:off x="714375" y="2199800"/>
            <a:ext cx="2286000" cy="5166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200"/>
              </a:spcAft>
              <a:buNone/>
            </a:pPr>
            <a:r>
              <a:rPr lang="en" dirty="0" smtClean="0"/>
              <a:t>CODING</a:t>
            </a:r>
            <a:endParaRPr dirty="0"/>
          </a:p>
        </p:txBody>
      </p:sp>
      <p:sp>
        <p:nvSpPr>
          <p:cNvPr id="612" name="Google Shape;612;p49"/>
          <p:cNvSpPr txBox="1">
            <a:spLocks noGrp="1"/>
          </p:cNvSpPr>
          <p:nvPr>
            <p:ph type="title" idx="4294967295"/>
          </p:nvPr>
        </p:nvSpPr>
        <p:spPr>
          <a:xfrm>
            <a:off x="714375" y="3113025"/>
            <a:ext cx="2286000" cy="395700"/>
          </a:xfrm>
          <a:prstGeom prst="rect">
            <a:avLst/>
          </a:prstGeom>
        </p:spPr>
        <p:txBody>
          <a:bodyPr spcFirstLastPara="1" wrap="square" lIns="91425" tIns="91425" rIns="91425" bIns="91425" anchor="b" anchorCtr="0">
            <a:noAutofit/>
          </a:bodyPr>
          <a:lstStyle/>
          <a:p>
            <a:pPr marL="0" lvl="0" indent="0" algn="r" rtl="0">
              <a:lnSpc>
                <a:spcPct val="100000"/>
              </a:lnSpc>
              <a:spcBef>
                <a:spcPts val="0"/>
              </a:spcBef>
              <a:spcAft>
                <a:spcPts val="0"/>
              </a:spcAft>
              <a:buNone/>
            </a:pPr>
            <a:r>
              <a:rPr lang="en" sz="2200" dirty="0" smtClean="0">
                <a:solidFill>
                  <a:schemeClr val="accent1"/>
                </a:solidFill>
              </a:rPr>
              <a:t>ETAPE </a:t>
            </a:r>
            <a:r>
              <a:rPr lang="en" sz="2200" dirty="0">
                <a:solidFill>
                  <a:schemeClr val="accent1"/>
                </a:solidFill>
              </a:rPr>
              <a:t>01</a:t>
            </a:r>
            <a:endParaRPr sz="2200" dirty="0">
              <a:solidFill>
                <a:schemeClr val="accent1"/>
              </a:solidFill>
            </a:endParaRPr>
          </a:p>
        </p:txBody>
      </p:sp>
      <p:sp>
        <p:nvSpPr>
          <p:cNvPr id="613" name="Google Shape;613;p49"/>
          <p:cNvSpPr txBox="1">
            <a:spLocks noGrp="1"/>
          </p:cNvSpPr>
          <p:nvPr>
            <p:ph type="subTitle" idx="4294967295"/>
          </p:nvPr>
        </p:nvSpPr>
        <p:spPr>
          <a:xfrm>
            <a:off x="714375" y="3415250"/>
            <a:ext cx="2286000" cy="5166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200"/>
              </a:spcAft>
              <a:buNone/>
            </a:pPr>
            <a:r>
              <a:rPr lang="en" dirty="0"/>
              <a:t>PLANING</a:t>
            </a:r>
            <a:endParaRPr dirty="0"/>
          </a:p>
        </p:txBody>
      </p:sp>
      <p:cxnSp>
        <p:nvCxnSpPr>
          <p:cNvPr id="614" name="Google Shape;614;p49"/>
          <p:cNvCxnSpPr>
            <a:stCxn id="610" idx="3"/>
          </p:cNvCxnSpPr>
          <p:nvPr/>
        </p:nvCxnSpPr>
        <p:spPr>
          <a:xfrm>
            <a:off x="3000375" y="2095425"/>
            <a:ext cx="1548300" cy="762000"/>
          </a:xfrm>
          <a:prstGeom prst="bentConnector3">
            <a:avLst>
              <a:gd name="adj1" fmla="val 50000"/>
            </a:avLst>
          </a:prstGeom>
          <a:noFill/>
          <a:ln w="9525" cap="flat" cmpd="sng">
            <a:solidFill>
              <a:schemeClr val="accent1"/>
            </a:solidFill>
            <a:prstDash val="dash"/>
            <a:round/>
            <a:headEnd type="diamond" w="med" len="med"/>
            <a:tailEnd type="diamond" w="med" len="med"/>
          </a:ln>
        </p:spPr>
      </p:cxnSp>
      <p:cxnSp>
        <p:nvCxnSpPr>
          <p:cNvPr id="615" name="Google Shape;615;p49"/>
          <p:cNvCxnSpPr>
            <a:endCxn id="608" idx="1"/>
          </p:cNvCxnSpPr>
          <p:nvPr/>
        </p:nvCxnSpPr>
        <p:spPr>
          <a:xfrm rot="10800000" flipH="1">
            <a:off x="5121375" y="3310875"/>
            <a:ext cx="1022400" cy="29700"/>
          </a:xfrm>
          <a:prstGeom prst="bentConnector3">
            <a:avLst>
              <a:gd name="adj1" fmla="val 50000"/>
            </a:avLst>
          </a:prstGeom>
          <a:noFill/>
          <a:ln w="9525" cap="flat" cmpd="sng">
            <a:solidFill>
              <a:schemeClr val="accent1"/>
            </a:solidFill>
            <a:prstDash val="dash"/>
            <a:round/>
            <a:headEnd type="diamond" w="med" len="med"/>
            <a:tailEnd type="diamond" w="med" len="med"/>
          </a:ln>
        </p:spPr>
      </p:cxnSp>
      <p:cxnSp>
        <p:nvCxnSpPr>
          <p:cNvPr id="616" name="Google Shape;616;p49"/>
          <p:cNvCxnSpPr>
            <a:stCxn id="612" idx="3"/>
          </p:cNvCxnSpPr>
          <p:nvPr/>
        </p:nvCxnSpPr>
        <p:spPr>
          <a:xfrm>
            <a:off x="3000375" y="3310875"/>
            <a:ext cx="1099500" cy="526800"/>
          </a:xfrm>
          <a:prstGeom prst="bentConnector3">
            <a:avLst>
              <a:gd name="adj1" fmla="val 50000"/>
            </a:avLst>
          </a:prstGeom>
          <a:noFill/>
          <a:ln w="9525" cap="flat" cmpd="sng">
            <a:solidFill>
              <a:schemeClr val="accent1"/>
            </a:solidFill>
            <a:prstDash val="dash"/>
            <a:round/>
            <a:headEnd type="diamond" w="med" len="med"/>
            <a:tailEnd type="diamond" w="med" len="med"/>
          </a:ln>
        </p:spPr>
      </p:cxnSp>
      <p:grpSp>
        <p:nvGrpSpPr>
          <p:cNvPr id="2" name="Google Shape;12397;p75">
            <a:extLst>
              <a:ext uri="{FF2B5EF4-FFF2-40B4-BE49-F238E27FC236}">
                <a16:creationId xmlns:a16="http://schemas.microsoft.com/office/drawing/2014/main" id="{950352D0-09F9-3FAB-BB77-1F0A10F765FF}"/>
              </a:ext>
            </a:extLst>
          </p:cNvPr>
          <p:cNvGrpSpPr/>
          <p:nvPr/>
        </p:nvGrpSpPr>
        <p:grpSpPr>
          <a:xfrm>
            <a:off x="4595327" y="2685918"/>
            <a:ext cx="499533" cy="305136"/>
            <a:chOff x="7009649" y="1541981"/>
            <a:chExt cx="524940" cy="320655"/>
          </a:xfrm>
        </p:grpSpPr>
        <p:sp>
          <p:nvSpPr>
            <p:cNvPr id="3" name="Google Shape;12398;p75">
              <a:extLst>
                <a:ext uri="{FF2B5EF4-FFF2-40B4-BE49-F238E27FC236}">
                  <a16:creationId xmlns:a16="http://schemas.microsoft.com/office/drawing/2014/main" id="{A1796AEF-3F5B-008F-072D-11445C69A629}"/>
                </a:ext>
              </a:extLst>
            </p:cNvPr>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2399;p75">
              <a:extLst>
                <a:ext uri="{FF2B5EF4-FFF2-40B4-BE49-F238E27FC236}">
                  <a16:creationId xmlns:a16="http://schemas.microsoft.com/office/drawing/2014/main" id="{E84DBB5A-0285-042A-CC7E-15A51D4A018D}"/>
                </a:ext>
              </a:extLst>
            </p:cNvPr>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2400;p75">
              <a:extLst>
                <a:ext uri="{FF2B5EF4-FFF2-40B4-BE49-F238E27FC236}">
                  <a16:creationId xmlns:a16="http://schemas.microsoft.com/office/drawing/2014/main" id="{E9FB5BCB-DAF7-0409-0BC1-10CCB72F20D2}"/>
                </a:ext>
              </a:extLst>
            </p:cNvPr>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2401;p75">
              <a:extLst>
                <a:ext uri="{FF2B5EF4-FFF2-40B4-BE49-F238E27FC236}">
                  <a16:creationId xmlns:a16="http://schemas.microsoft.com/office/drawing/2014/main" id="{B7A25D90-FCF2-B846-AAB3-F08952D2203C}"/>
                </a:ext>
              </a:extLst>
            </p:cNvPr>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402;p75">
              <a:extLst>
                <a:ext uri="{FF2B5EF4-FFF2-40B4-BE49-F238E27FC236}">
                  <a16:creationId xmlns:a16="http://schemas.microsoft.com/office/drawing/2014/main" id="{752ED5FB-58BD-2BC3-6DF9-C4F7B6EB232F}"/>
                </a:ext>
              </a:extLst>
            </p:cNvPr>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403;p75">
              <a:extLst>
                <a:ext uri="{FF2B5EF4-FFF2-40B4-BE49-F238E27FC236}">
                  <a16:creationId xmlns:a16="http://schemas.microsoft.com/office/drawing/2014/main" id="{84BEDDC6-5B13-CB01-AA35-C6A88B0E8852}"/>
                </a:ext>
              </a:extLst>
            </p:cNvPr>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404;p75">
              <a:extLst>
                <a:ext uri="{FF2B5EF4-FFF2-40B4-BE49-F238E27FC236}">
                  <a16:creationId xmlns:a16="http://schemas.microsoft.com/office/drawing/2014/main" id="{CBAF24C7-CAB6-2331-DD9D-38F73F619640}"/>
                </a:ext>
              </a:extLst>
            </p:cNvPr>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405;p75">
              <a:extLst>
                <a:ext uri="{FF2B5EF4-FFF2-40B4-BE49-F238E27FC236}">
                  <a16:creationId xmlns:a16="http://schemas.microsoft.com/office/drawing/2014/main" id="{D6AFAC9C-E6FB-A4FE-A577-DEF4F6C90B86}"/>
                </a:ext>
              </a:extLst>
            </p:cNvPr>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9119;p70">
            <a:extLst>
              <a:ext uri="{FF2B5EF4-FFF2-40B4-BE49-F238E27FC236}">
                <a16:creationId xmlns:a16="http://schemas.microsoft.com/office/drawing/2014/main" id="{E6E9A8C4-12A9-E243-0F34-A945CC51A1BF}"/>
              </a:ext>
            </a:extLst>
          </p:cNvPr>
          <p:cNvSpPr/>
          <p:nvPr/>
        </p:nvSpPr>
        <p:spPr>
          <a:xfrm>
            <a:off x="3977048" y="3140380"/>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9114;p70">
            <a:extLst>
              <a:ext uri="{FF2B5EF4-FFF2-40B4-BE49-F238E27FC236}">
                <a16:creationId xmlns:a16="http://schemas.microsoft.com/office/drawing/2014/main" id="{1F4F9770-9B9F-A645-DF23-3E42D27BA4FE}"/>
              </a:ext>
            </a:extLst>
          </p:cNvPr>
          <p:cNvGrpSpPr/>
          <p:nvPr/>
        </p:nvGrpSpPr>
        <p:grpSpPr>
          <a:xfrm>
            <a:off x="4971673" y="3657241"/>
            <a:ext cx="343269" cy="342505"/>
            <a:chOff x="1745217" y="1515471"/>
            <a:chExt cx="343269" cy="342505"/>
          </a:xfrm>
        </p:grpSpPr>
        <p:sp>
          <p:nvSpPr>
            <p:cNvPr id="13" name="Google Shape;9115;p70">
              <a:extLst>
                <a:ext uri="{FF2B5EF4-FFF2-40B4-BE49-F238E27FC236}">
                  <a16:creationId xmlns:a16="http://schemas.microsoft.com/office/drawing/2014/main" id="{7AD79BA6-9E8C-C270-CE05-2CC64159303C}"/>
                </a:ext>
              </a:extLst>
            </p:cNvPr>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9116;p70">
              <a:extLst>
                <a:ext uri="{FF2B5EF4-FFF2-40B4-BE49-F238E27FC236}">
                  <a16:creationId xmlns:a16="http://schemas.microsoft.com/office/drawing/2014/main" id="{BE87AF25-2735-5F72-BF54-FD7F663D832A}"/>
                </a:ext>
              </a:extLst>
            </p:cNvPr>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117;p70">
              <a:extLst>
                <a:ext uri="{FF2B5EF4-FFF2-40B4-BE49-F238E27FC236}">
                  <a16:creationId xmlns:a16="http://schemas.microsoft.com/office/drawing/2014/main" id="{1F2E079D-374C-5813-0F58-D484A01323DE}"/>
                </a:ext>
              </a:extLst>
            </p:cNvPr>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118;p70">
              <a:extLst>
                <a:ext uri="{FF2B5EF4-FFF2-40B4-BE49-F238E27FC236}">
                  <a16:creationId xmlns:a16="http://schemas.microsoft.com/office/drawing/2014/main" id="{01446DC7-2B5B-602A-F06D-905BA26AC6FC}"/>
                </a:ext>
              </a:extLst>
            </p:cNvPr>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9921;p71">
            <a:extLst>
              <a:ext uri="{FF2B5EF4-FFF2-40B4-BE49-F238E27FC236}">
                <a16:creationId xmlns:a16="http://schemas.microsoft.com/office/drawing/2014/main" id="{2CDEE872-9343-3308-4DFC-D995BD766BC9}"/>
              </a:ext>
            </a:extLst>
          </p:cNvPr>
          <p:cNvGrpSpPr/>
          <p:nvPr/>
        </p:nvGrpSpPr>
        <p:grpSpPr>
          <a:xfrm>
            <a:off x="4429932" y="2117539"/>
            <a:ext cx="273167" cy="262569"/>
            <a:chOff x="2165809" y="3811059"/>
            <a:chExt cx="422542" cy="342973"/>
          </a:xfrm>
        </p:grpSpPr>
        <p:sp>
          <p:nvSpPr>
            <p:cNvPr id="18" name="Google Shape;9922;p71">
              <a:extLst>
                <a:ext uri="{FF2B5EF4-FFF2-40B4-BE49-F238E27FC236}">
                  <a16:creationId xmlns:a16="http://schemas.microsoft.com/office/drawing/2014/main" id="{E99FEE15-8B7F-B273-3555-502242AB1E0A}"/>
                </a:ext>
              </a:extLst>
            </p:cNvPr>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9923;p71">
              <a:extLst>
                <a:ext uri="{FF2B5EF4-FFF2-40B4-BE49-F238E27FC236}">
                  <a16:creationId xmlns:a16="http://schemas.microsoft.com/office/drawing/2014/main" id="{FD803B58-1B35-09CB-ADCB-5657B6145B65}"/>
                </a:ext>
              </a:extLst>
            </p:cNvPr>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924;p71">
              <a:extLst>
                <a:ext uri="{FF2B5EF4-FFF2-40B4-BE49-F238E27FC236}">
                  <a16:creationId xmlns:a16="http://schemas.microsoft.com/office/drawing/2014/main" id="{D10EC76C-D55F-55BB-49E7-A44C83420414}"/>
                </a:ext>
              </a:extLst>
            </p:cNvPr>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9925;p71">
              <a:extLst>
                <a:ext uri="{FF2B5EF4-FFF2-40B4-BE49-F238E27FC236}">
                  <a16:creationId xmlns:a16="http://schemas.microsoft.com/office/drawing/2014/main" id="{3DE1B5E3-9F5A-1D53-5A8F-82F0817B8CEA}"/>
                </a:ext>
              </a:extLst>
            </p:cNvPr>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9926;p71">
              <a:extLst>
                <a:ext uri="{FF2B5EF4-FFF2-40B4-BE49-F238E27FC236}">
                  <a16:creationId xmlns:a16="http://schemas.microsoft.com/office/drawing/2014/main" id="{A56A5C88-69CA-447F-9156-4AF7914EFD3F}"/>
                </a:ext>
              </a:extLst>
            </p:cNvPr>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9927;p71">
              <a:extLst>
                <a:ext uri="{FF2B5EF4-FFF2-40B4-BE49-F238E27FC236}">
                  <a16:creationId xmlns:a16="http://schemas.microsoft.com/office/drawing/2014/main" id="{F5D8E88E-42F6-8387-4DC3-56AAB4C285DC}"/>
                </a:ext>
              </a:extLst>
            </p:cNvPr>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9928;p71">
              <a:extLst>
                <a:ext uri="{FF2B5EF4-FFF2-40B4-BE49-F238E27FC236}">
                  <a16:creationId xmlns:a16="http://schemas.microsoft.com/office/drawing/2014/main" id="{90C64CEE-BE4A-69A7-AA7E-C463605B6D5D}"/>
                </a:ext>
              </a:extLst>
            </p:cNvPr>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9929;p71">
              <a:extLst>
                <a:ext uri="{FF2B5EF4-FFF2-40B4-BE49-F238E27FC236}">
                  <a16:creationId xmlns:a16="http://schemas.microsoft.com/office/drawing/2014/main" id="{C933C608-A635-5500-4EFE-F7B78F73AB17}"/>
                </a:ext>
              </a:extLst>
            </p:cNvPr>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9930;p71">
              <a:extLst>
                <a:ext uri="{FF2B5EF4-FFF2-40B4-BE49-F238E27FC236}">
                  <a16:creationId xmlns:a16="http://schemas.microsoft.com/office/drawing/2014/main" id="{6592FC7C-C0D7-3B23-D163-6540D47B3544}"/>
                </a:ext>
              </a:extLst>
            </p:cNvPr>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9931;p71">
              <a:extLst>
                <a:ext uri="{FF2B5EF4-FFF2-40B4-BE49-F238E27FC236}">
                  <a16:creationId xmlns:a16="http://schemas.microsoft.com/office/drawing/2014/main" id="{EC795C61-544A-610D-B785-24D20C3F2EAA}"/>
                </a:ext>
              </a:extLst>
            </p:cNvPr>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9932;p71">
              <a:extLst>
                <a:ext uri="{FF2B5EF4-FFF2-40B4-BE49-F238E27FC236}">
                  <a16:creationId xmlns:a16="http://schemas.microsoft.com/office/drawing/2014/main" id="{98C53C78-89B2-A82D-1C33-4744B9AD600C}"/>
                </a:ext>
              </a:extLst>
            </p:cNvPr>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9933;p71">
              <a:extLst>
                <a:ext uri="{FF2B5EF4-FFF2-40B4-BE49-F238E27FC236}">
                  <a16:creationId xmlns:a16="http://schemas.microsoft.com/office/drawing/2014/main" id="{5230711C-10E6-672B-07D3-992EB3435A8C}"/>
                </a:ext>
              </a:extLst>
            </p:cNvPr>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9934;p71">
              <a:extLst>
                <a:ext uri="{FF2B5EF4-FFF2-40B4-BE49-F238E27FC236}">
                  <a16:creationId xmlns:a16="http://schemas.microsoft.com/office/drawing/2014/main" id="{346EB137-D5F8-2465-F11C-76804FC9F58F}"/>
                </a:ext>
              </a:extLst>
            </p:cNvPr>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9935;p71">
              <a:extLst>
                <a:ext uri="{FF2B5EF4-FFF2-40B4-BE49-F238E27FC236}">
                  <a16:creationId xmlns:a16="http://schemas.microsoft.com/office/drawing/2014/main" id="{ADF7596F-E51D-B177-6950-86873ACA47FA}"/>
                </a:ext>
              </a:extLst>
            </p:cNvPr>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9936;p71">
              <a:extLst>
                <a:ext uri="{FF2B5EF4-FFF2-40B4-BE49-F238E27FC236}">
                  <a16:creationId xmlns:a16="http://schemas.microsoft.com/office/drawing/2014/main" id="{8F501005-7097-C854-260A-A789A1B88CEC}"/>
                </a:ext>
              </a:extLst>
            </p:cNvPr>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9937;p71">
              <a:extLst>
                <a:ext uri="{FF2B5EF4-FFF2-40B4-BE49-F238E27FC236}">
                  <a16:creationId xmlns:a16="http://schemas.microsoft.com/office/drawing/2014/main" id="{3C52B690-ADE7-9562-4FC3-19D1B63801A5}"/>
                </a:ext>
              </a:extLst>
            </p:cNvPr>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9938;p71">
              <a:extLst>
                <a:ext uri="{FF2B5EF4-FFF2-40B4-BE49-F238E27FC236}">
                  <a16:creationId xmlns:a16="http://schemas.microsoft.com/office/drawing/2014/main" id="{971399C5-C863-6639-9383-76A9E9F9A4AD}"/>
                </a:ext>
              </a:extLst>
            </p:cNvPr>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9939;p71">
              <a:extLst>
                <a:ext uri="{FF2B5EF4-FFF2-40B4-BE49-F238E27FC236}">
                  <a16:creationId xmlns:a16="http://schemas.microsoft.com/office/drawing/2014/main" id="{1FC809FC-C83D-F23C-8C04-A39CF0EE14F9}"/>
                </a:ext>
              </a:extLst>
            </p:cNvPr>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39"/>
          <p:cNvSpPr txBox="1">
            <a:spLocks noGrp="1"/>
          </p:cNvSpPr>
          <p:nvPr>
            <p:ph type="title"/>
          </p:nvPr>
        </p:nvSpPr>
        <p:spPr>
          <a:xfrm>
            <a:off x="4791525" y="3827851"/>
            <a:ext cx="4801362" cy="761100"/>
          </a:xfrm>
          <a:prstGeom prst="rect">
            <a:avLst/>
          </a:prstGeom>
        </p:spPr>
        <p:txBody>
          <a:bodyPr spcFirstLastPara="1" wrap="square" lIns="91425" tIns="91425" rIns="91425" bIns="91425" anchor="b" anchorCtr="0">
            <a:noAutofit/>
          </a:bodyPr>
          <a:lstStyle/>
          <a:p>
            <a:r>
              <a:rPr lang="en-US" sz="5400" dirty="0"/>
              <a:t>Pile technologies</a:t>
            </a:r>
            <a:br>
              <a:rPr lang="en-US" sz="5400" dirty="0"/>
            </a:br>
            <a:r>
              <a:rPr lang="en-MA" sz="5400" dirty="0"/>
              <a:t/>
            </a:r>
            <a:br>
              <a:rPr lang="en-MA" sz="5400" dirty="0"/>
            </a:br>
            <a:endParaRPr dirty="0"/>
          </a:p>
        </p:txBody>
      </p:sp>
      <p:sp>
        <p:nvSpPr>
          <p:cNvPr id="360" name="Google Shape;360;p39"/>
          <p:cNvSpPr txBox="1">
            <a:spLocks noGrp="1"/>
          </p:cNvSpPr>
          <p:nvPr>
            <p:ph type="title" idx="2"/>
          </p:nvPr>
        </p:nvSpPr>
        <p:spPr>
          <a:xfrm>
            <a:off x="4791525" y="1346651"/>
            <a:ext cx="1936800" cy="8718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02</a:t>
            </a:r>
            <a:endParaRPr dirty="0"/>
          </a:p>
        </p:txBody>
      </p:sp>
      <p:grpSp>
        <p:nvGrpSpPr>
          <p:cNvPr id="363" name="Google Shape;363;p39"/>
          <p:cNvGrpSpPr/>
          <p:nvPr/>
        </p:nvGrpSpPr>
        <p:grpSpPr>
          <a:xfrm>
            <a:off x="8032349" y="514355"/>
            <a:ext cx="397281" cy="428418"/>
            <a:chOff x="1271525" y="4920325"/>
            <a:chExt cx="655039" cy="706378"/>
          </a:xfrm>
        </p:grpSpPr>
        <p:sp>
          <p:nvSpPr>
            <p:cNvPr id="364" name="Google Shape;364;p39"/>
            <p:cNvSpPr/>
            <p:nvPr/>
          </p:nvSpPr>
          <p:spPr>
            <a:xfrm>
              <a:off x="1513164" y="4920325"/>
              <a:ext cx="413400" cy="413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9"/>
            <p:cNvSpPr/>
            <p:nvPr/>
          </p:nvSpPr>
          <p:spPr>
            <a:xfrm>
              <a:off x="1271525" y="5375603"/>
              <a:ext cx="251100" cy="2511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515;p46">
            <a:extLst>
              <a:ext uri="{FF2B5EF4-FFF2-40B4-BE49-F238E27FC236}">
                <a16:creationId xmlns:a16="http://schemas.microsoft.com/office/drawing/2014/main" id="{3FCA878B-4E69-0352-DAA4-7FCCF9AE1942}"/>
              </a:ext>
            </a:extLst>
          </p:cNvPr>
          <p:cNvSpPr/>
          <p:nvPr/>
        </p:nvSpPr>
        <p:spPr>
          <a:xfrm>
            <a:off x="-1896500" y="1436064"/>
            <a:ext cx="730800" cy="730800"/>
          </a:xfrm>
          <a:prstGeom prst="roundRect">
            <a:avLst>
              <a:gd name="adj" fmla="val 16667"/>
            </a:avLst>
          </a:prstGeom>
          <a:gradFill>
            <a:gsLst>
              <a:gs pos="0">
                <a:srgbClr val="FFFFFF"/>
              </a:gs>
              <a:gs pos="50000">
                <a:srgbClr val="FFFFFF"/>
              </a:gs>
              <a:gs pos="100000">
                <a:srgbClr val="ECECEC"/>
              </a:gs>
            </a:gsLst>
            <a:lin ang="2698631"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516;p46">
            <a:extLst>
              <a:ext uri="{FF2B5EF4-FFF2-40B4-BE49-F238E27FC236}">
                <a16:creationId xmlns:a16="http://schemas.microsoft.com/office/drawing/2014/main" id="{46C17608-E22F-9F48-0C64-3A3E5ACF61DE}"/>
              </a:ext>
            </a:extLst>
          </p:cNvPr>
          <p:cNvSpPr/>
          <p:nvPr/>
        </p:nvSpPr>
        <p:spPr>
          <a:xfrm>
            <a:off x="-1829900" y="1502664"/>
            <a:ext cx="597600" cy="597600"/>
          </a:xfrm>
          <a:prstGeom prst="roundRect">
            <a:avLst>
              <a:gd name="adj" fmla="val 16667"/>
            </a:avLst>
          </a:prstGeom>
          <a:noFill/>
          <a:ln w="9525" cap="flat" cmpd="sng">
            <a:solidFill>
              <a:srgbClr val="B24EB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515;p46">
            <a:extLst>
              <a:ext uri="{FF2B5EF4-FFF2-40B4-BE49-F238E27FC236}">
                <a16:creationId xmlns:a16="http://schemas.microsoft.com/office/drawing/2014/main" id="{1B260182-824B-63FC-B80C-A831A0765877}"/>
              </a:ext>
            </a:extLst>
          </p:cNvPr>
          <p:cNvSpPr/>
          <p:nvPr/>
        </p:nvSpPr>
        <p:spPr>
          <a:xfrm>
            <a:off x="4171603" y="-1081051"/>
            <a:ext cx="730800" cy="730800"/>
          </a:xfrm>
          <a:prstGeom prst="roundRect">
            <a:avLst>
              <a:gd name="adj" fmla="val 16667"/>
            </a:avLst>
          </a:prstGeom>
          <a:gradFill>
            <a:gsLst>
              <a:gs pos="0">
                <a:srgbClr val="FFFFFF"/>
              </a:gs>
              <a:gs pos="50000">
                <a:srgbClr val="FFFFFF"/>
              </a:gs>
              <a:gs pos="100000">
                <a:srgbClr val="ECECEC"/>
              </a:gs>
            </a:gsLst>
            <a:lin ang="2698631"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16;p46">
            <a:extLst>
              <a:ext uri="{FF2B5EF4-FFF2-40B4-BE49-F238E27FC236}">
                <a16:creationId xmlns:a16="http://schemas.microsoft.com/office/drawing/2014/main" id="{4C3B4272-A153-BCCA-2577-3EE98160461E}"/>
              </a:ext>
            </a:extLst>
          </p:cNvPr>
          <p:cNvSpPr/>
          <p:nvPr/>
        </p:nvSpPr>
        <p:spPr>
          <a:xfrm>
            <a:off x="4238203" y="-1014451"/>
            <a:ext cx="597600" cy="597600"/>
          </a:xfrm>
          <a:prstGeom prst="roundRect">
            <a:avLst>
              <a:gd name="adj" fmla="val 16667"/>
            </a:avLst>
          </a:prstGeom>
          <a:noFill/>
          <a:ln w="9525" cap="flat" cmpd="sng">
            <a:solidFill>
              <a:srgbClr val="B24EB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15;p46">
            <a:extLst>
              <a:ext uri="{FF2B5EF4-FFF2-40B4-BE49-F238E27FC236}">
                <a16:creationId xmlns:a16="http://schemas.microsoft.com/office/drawing/2014/main" id="{E0FFA41E-7499-31C8-6714-A8EE930DA6B3}"/>
              </a:ext>
            </a:extLst>
          </p:cNvPr>
          <p:cNvSpPr/>
          <p:nvPr/>
        </p:nvSpPr>
        <p:spPr>
          <a:xfrm>
            <a:off x="9953103" y="1433837"/>
            <a:ext cx="730800" cy="730800"/>
          </a:xfrm>
          <a:prstGeom prst="roundRect">
            <a:avLst>
              <a:gd name="adj" fmla="val 16667"/>
            </a:avLst>
          </a:prstGeom>
          <a:gradFill>
            <a:gsLst>
              <a:gs pos="0">
                <a:srgbClr val="FFFFFF"/>
              </a:gs>
              <a:gs pos="50000">
                <a:srgbClr val="FFFFFF"/>
              </a:gs>
              <a:gs pos="100000">
                <a:srgbClr val="ECECEC"/>
              </a:gs>
            </a:gsLst>
            <a:lin ang="2698631"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16;p46">
            <a:extLst>
              <a:ext uri="{FF2B5EF4-FFF2-40B4-BE49-F238E27FC236}">
                <a16:creationId xmlns:a16="http://schemas.microsoft.com/office/drawing/2014/main" id="{30878E85-E6FF-83CB-F067-18D80E960F68}"/>
              </a:ext>
            </a:extLst>
          </p:cNvPr>
          <p:cNvSpPr/>
          <p:nvPr/>
        </p:nvSpPr>
        <p:spPr>
          <a:xfrm>
            <a:off x="10019703" y="1500437"/>
            <a:ext cx="597600" cy="597600"/>
          </a:xfrm>
          <a:prstGeom prst="roundRect">
            <a:avLst>
              <a:gd name="adj" fmla="val 16667"/>
            </a:avLst>
          </a:prstGeom>
          <a:noFill/>
          <a:ln w="9525" cap="flat" cmpd="sng">
            <a:solidFill>
              <a:srgbClr val="B24EB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 name="Picture 9">
            <a:extLst>
              <a:ext uri="{FF2B5EF4-FFF2-40B4-BE49-F238E27FC236}">
                <a16:creationId xmlns:a16="http://schemas.microsoft.com/office/drawing/2014/main" id="{8E59570D-638D-9D8D-8037-5E5F5DC0D44D}"/>
              </a:ext>
            </a:extLst>
          </p:cNvPr>
          <p:cNvPicPr>
            <a:picLocks noChangeAspect="1"/>
          </p:cNvPicPr>
          <p:nvPr/>
        </p:nvPicPr>
        <p:blipFill>
          <a:blip r:embed="rId3"/>
          <a:stretch>
            <a:fillRect/>
          </a:stretch>
        </p:blipFill>
        <p:spPr>
          <a:xfrm>
            <a:off x="4282481" y="-970491"/>
            <a:ext cx="509044" cy="509044"/>
          </a:xfrm>
          <a:prstGeom prst="rect">
            <a:avLst/>
          </a:prstGeom>
        </p:spPr>
      </p:pic>
      <p:pic>
        <p:nvPicPr>
          <p:cNvPr id="11" name="Picture 10">
            <a:extLst>
              <a:ext uri="{FF2B5EF4-FFF2-40B4-BE49-F238E27FC236}">
                <a16:creationId xmlns:a16="http://schemas.microsoft.com/office/drawing/2014/main" id="{A7F243C6-7807-A433-7AAA-6BAACB97E369}"/>
              </a:ext>
            </a:extLst>
          </p:cNvPr>
          <p:cNvPicPr>
            <a:picLocks noChangeAspect="1"/>
          </p:cNvPicPr>
          <p:nvPr/>
        </p:nvPicPr>
        <p:blipFill>
          <a:blip r:embed="rId4"/>
          <a:stretch>
            <a:fillRect/>
          </a:stretch>
        </p:blipFill>
        <p:spPr>
          <a:xfrm>
            <a:off x="-1744940" y="1587306"/>
            <a:ext cx="427679" cy="427679"/>
          </a:xfrm>
          <a:prstGeom prst="rect">
            <a:avLst/>
          </a:prstGeom>
        </p:spPr>
      </p:pic>
      <p:pic>
        <p:nvPicPr>
          <p:cNvPr id="12" name="Picture 11">
            <a:extLst>
              <a:ext uri="{FF2B5EF4-FFF2-40B4-BE49-F238E27FC236}">
                <a16:creationId xmlns:a16="http://schemas.microsoft.com/office/drawing/2014/main" id="{51005CF1-C8C5-389F-FC82-7800210F03B9}"/>
              </a:ext>
            </a:extLst>
          </p:cNvPr>
          <p:cNvPicPr>
            <a:picLocks noChangeAspect="1"/>
          </p:cNvPicPr>
          <p:nvPr/>
        </p:nvPicPr>
        <p:blipFill>
          <a:blip r:embed="rId5"/>
          <a:stretch>
            <a:fillRect/>
          </a:stretch>
        </p:blipFill>
        <p:spPr>
          <a:xfrm>
            <a:off x="10010638" y="1484535"/>
            <a:ext cx="615729" cy="615729"/>
          </a:xfrm>
          <a:prstGeom prst="rect">
            <a:avLst/>
          </a:prstGeom>
        </p:spPr>
      </p:pic>
      <p:sp>
        <p:nvSpPr>
          <p:cNvPr id="14" name="Google Shape;507;p46">
            <a:extLst>
              <a:ext uri="{FF2B5EF4-FFF2-40B4-BE49-F238E27FC236}">
                <a16:creationId xmlns:a16="http://schemas.microsoft.com/office/drawing/2014/main" id="{66914953-D33E-A5E0-FDBF-D4D7D250D022}"/>
              </a:ext>
            </a:extLst>
          </p:cNvPr>
          <p:cNvSpPr txBox="1">
            <a:spLocks/>
          </p:cNvSpPr>
          <p:nvPr/>
        </p:nvSpPr>
        <p:spPr>
          <a:xfrm>
            <a:off x="925057" y="6042092"/>
            <a:ext cx="2336400" cy="395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Roboto Condensed"/>
              <a:buNone/>
              <a:defRPr sz="5000" b="1" i="0" u="none" strike="noStrike" cap="none">
                <a:solidFill>
                  <a:schemeClr val="accent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3600"/>
              <a:buFont typeface="Arial"/>
              <a:buNone/>
              <a:defRPr sz="3600" b="0" i="0" u="none" strike="noStrike" cap="none">
                <a:solidFill>
                  <a:schemeClr val="dk1"/>
                </a:solidFill>
                <a:latin typeface="Arial"/>
                <a:ea typeface="Arial"/>
                <a:cs typeface="Arial"/>
                <a:sym typeface="Arial"/>
              </a:defRPr>
            </a:lvl9pPr>
          </a:lstStyle>
          <a:p>
            <a:pPr algn="ctr"/>
            <a:r>
              <a:rPr lang="en-US"/>
              <a:t>html</a:t>
            </a:r>
            <a:endParaRPr lang="en-US" dirty="0"/>
          </a:p>
        </p:txBody>
      </p:sp>
      <p:sp>
        <p:nvSpPr>
          <p:cNvPr id="15" name="Google Shape;508;p46">
            <a:extLst>
              <a:ext uri="{FF2B5EF4-FFF2-40B4-BE49-F238E27FC236}">
                <a16:creationId xmlns:a16="http://schemas.microsoft.com/office/drawing/2014/main" id="{9FA90EE5-09BD-7928-D9B5-3001756816E9}"/>
              </a:ext>
            </a:extLst>
          </p:cNvPr>
          <p:cNvSpPr txBox="1">
            <a:spLocks noGrp="1"/>
          </p:cNvSpPr>
          <p:nvPr>
            <p:ph type="subTitle" idx="1"/>
          </p:nvPr>
        </p:nvSpPr>
        <p:spPr>
          <a:xfrm>
            <a:off x="925057" y="6329595"/>
            <a:ext cx="2336400" cy="75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Structure, Content, Semantics</a:t>
            </a:r>
            <a:endParaRPr dirty="0"/>
          </a:p>
        </p:txBody>
      </p:sp>
      <p:sp>
        <p:nvSpPr>
          <p:cNvPr id="16" name="Google Shape;509;p46">
            <a:extLst>
              <a:ext uri="{FF2B5EF4-FFF2-40B4-BE49-F238E27FC236}">
                <a16:creationId xmlns:a16="http://schemas.microsoft.com/office/drawing/2014/main" id="{5D4997C5-4334-1A6C-7A66-DFF4FBEAF6EB}"/>
              </a:ext>
            </a:extLst>
          </p:cNvPr>
          <p:cNvSpPr txBox="1">
            <a:spLocks/>
          </p:cNvSpPr>
          <p:nvPr/>
        </p:nvSpPr>
        <p:spPr>
          <a:xfrm>
            <a:off x="3608857" y="6042092"/>
            <a:ext cx="2336400" cy="395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6000"/>
              <a:buFont typeface="Roboto Condensed"/>
              <a:buNone/>
              <a:defRPr sz="6000" b="1" i="0" u="none" strike="noStrike" cap="none">
                <a:solidFill>
                  <a:schemeClr val="dk1"/>
                </a:solidFill>
                <a:latin typeface="Roboto Condensed"/>
                <a:ea typeface="Roboto Condensed"/>
                <a:cs typeface="Roboto Condensed"/>
                <a:sym typeface="Roboto Condensed"/>
              </a:defRPr>
            </a:lvl1pPr>
            <a:lvl2pPr marR="0" lvl="1"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6000"/>
              <a:buFont typeface="Arial"/>
              <a:buNone/>
              <a:defRPr sz="6000" b="0" i="0" u="none" strike="noStrike" cap="none">
                <a:solidFill>
                  <a:schemeClr val="dk1"/>
                </a:solidFill>
                <a:latin typeface="Arial"/>
                <a:ea typeface="Arial"/>
                <a:cs typeface="Arial"/>
                <a:sym typeface="Arial"/>
              </a:defRPr>
            </a:lvl9pPr>
          </a:lstStyle>
          <a:p>
            <a:pPr algn="ctr"/>
            <a:r>
              <a:rPr lang="en-US"/>
              <a:t>css</a:t>
            </a:r>
            <a:endParaRPr lang="en-US" dirty="0"/>
          </a:p>
        </p:txBody>
      </p:sp>
      <p:sp>
        <p:nvSpPr>
          <p:cNvPr id="17" name="Google Shape;510;p46">
            <a:extLst>
              <a:ext uri="{FF2B5EF4-FFF2-40B4-BE49-F238E27FC236}">
                <a16:creationId xmlns:a16="http://schemas.microsoft.com/office/drawing/2014/main" id="{0C4C4432-A9A7-567F-ED81-5D3FFD8E0CF5}"/>
              </a:ext>
            </a:extLst>
          </p:cNvPr>
          <p:cNvSpPr txBox="1">
            <a:spLocks/>
          </p:cNvSpPr>
          <p:nvPr/>
        </p:nvSpPr>
        <p:spPr>
          <a:xfrm>
            <a:off x="3608857" y="6329595"/>
            <a:ext cx="2336400" cy="755400"/>
          </a:xfrm>
          <a:prstGeom prst="rect">
            <a:avLst/>
          </a:prstGeom>
          <a:noFill/>
          <a:ln>
            <a:noFill/>
          </a:ln>
        </p:spPr>
        <p:txBody>
          <a:bodyPr spcFirstLastPara="1" wrap="square" lIns="91425" tIns="91425" rIns="91425" bIns="91425" anchor="t" anchorCtr="0">
            <a:noAutofit/>
          </a:bodyPr>
          <a:lstStyle/>
          <a:p>
            <a:pPr algn="ctr" rtl="0">
              <a:buClrTx/>
              <a:buFontTx/>
            </a:pPr>
            <a:r>
              <a:rPr lang="en-US" sz="1800">
                <a:solidFill>
                  <a:sysClr val="windowText" lastClr="000000"/>
                </a:solidFill>
              </a:rPr>
              <a:t>Style, Layout, Design</a:t>
            </a:r>
            <a:endParaRPr lang="en-US" sz="1800" dirty="0">
              <a:solidFill>
                <a:sysClr val="windowText" lastClr="000000"/>
              </a:solidFill>
            </a:endParaRPr>
          </a:p>
        </p:txBody>
      </p:sp>
      <p:sp>
        <p:nvSpPr>
          <p:cNvPr id="18" name="Google Shape;511;p46">
            <a:extLst>
              <a:ext uri="{FF2B5EF4-FFF2-40B4-BE49-F238E27FC236}">
                <a16:creationId xmlns:a16="http://schemas.microsoft.com/office/drawing/2014/main" id="{E43BA2BC-AC04-F526-A158-FDC245F3D153}"/>
              </a:ext>
            </a:extLst>
          </p:cNvPr>
          <p:cNvSpPr txBox="1">
            <a:spLocks/>
          </p:cNvSpPr>
          <p:nvPr/>
        </p:nvSpPr>
        <p:spPr>
          <a:xfrm>
            <a:off x="6292657" y="6042092"/>
            <a:ext cx="2336400" cy="3957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a:t>javascript</a:t>
            </a:r>
            <a:endParaRPr lang="en-US" dirty="0"/>
          </a:p>
        </p:txBody>
      </p:sp>
      <p:sp>
        <p:nvSpPr>
          <p:cNvPr id="19" name="Google Shape;512;p46">
            <a:extLst>
              <a:ext uri="{FF2B5EF4-FFF2-40B4-BE49-F238E27FC236}">
                <a16:creationId xmlns:a16="http://schemas.microsoft.com/office/drawing/2014/main" id="{5C9C95D7-EE77-DC3F-FC34-5CBDA871A98C}"/>
              </a:ext>
            </a:extLst>
          </p:cNvPr>
          <p:cNvSpPr txBox="1">
            <a:spLocks/>
          </p:cNvSpPr>
          <p:nvPr/>
        </p:nvSpPr>
        <p:spPr>
          <a:xfrm>
            <a:off x="6292657" y="6329595"/>
            <a:ext cx="2336400" cy="7554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a:t>Behavior, Interaction, Dynamic</a:t>
            </a:r>
            <a:endParaRPr lang="en-US" dirty="0"/>
          </a:p>
        </p:txBody>
      </p:sp>
      <p:pic>
        <p:nvPicPr>
          <p:cNvPr id="23" name="Picture Placeholder 22">
            <a:extLst>
              <a:ext uri="{FF2B5EF4-FFF2-40B4-BE49-F238E27FC236}">
                <a16:creationId xmlns:a16="http://schemas.microsoft.com/office/drawing/2014/main" id="{566B9A48-65C2-F676-EE19-4FDF025C04F3}"/>
              </a:ext>
            </a:extLst>
          </p:cNvPr>
          <p:cNvPicPr>
            <a:picLocks noGrp="1" noChangeAspect="1"/>
          </p:cNvPicPr>
          <p:nvPr>
            <p:ph type="pic" idx="3"/>
          </p:nvPr>
        </p:nvPicPr>
        <p:blipFill>
          <a:blip r:embed="rId6">
            <a:extLst>
              <a:ext uri="{837473B0-CC2E-450A-ABE3-18F120FF3D39}">
                <a1611:picAttrSrcUrl xmlns:a1611="http://schemas.microsoft.com/office/drawing/2016/11/main" xmlns="" r:id="rId7"/>
              </a:ext>
            </a:extLst>
          </a:blip>
          <a:srcRect t="999" b="999"/>
          <a:stretch>
            <a:fillRect/>
          </a:stretch>
        </p:blipFill>
        <p:spPr>
          <a:effectLst>
            <a:outerShdw blurRad="50800" dist="104357" dir="2916993" algn="ctr" rotWithShape="0">
              <a:srgbClr val="000000">
                <a:alpha val="93000"/>
              </a:srgbClr>
            </a:outerShdw>
          </a:effectLst>
        </p:spPr>
      </p:pic>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7" name="Google Shape;507;p46"/>
          <p:cNvSpPr txBox="1">
            <a:spLocks noGrp="1"/>
          </p:cNvSpPr>
          <p:nvPr>
            <p:ph type="title"/>
          </p:nvPr>
        </p:nvSpPr>
        <p:spPr>
          <a:xfrm>
            <a:off x="788580" y="2373900"/>
            <a:ext cx="2336400" cy="39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html</a:t>
            </a:r>
            <a:endParaRPr dirty="0"/>
          </a:p>
        </p:txBody>
      </p:sp>
      <p:sp>
        <p:nvSpPr>
          <p:cNvPr id="508" name="Google Shape;508;p46"/>
          <p:cNvSpPr txBox="1">
            <a:spLocks noGrp="1"/>
          </p:cNvSpPr>
          <p:nvPr>
            <p:ph type="subTitle" idx="1"/>
          </p:nvPr>
        </p:nvSpPr>
        <p:spPr>
          <a:xfrm>
            <a:off x="788580" y="2661403"/>
            <a:ext cx="2336400" cy="755400"/>
          </a:xfrm>
          <a:prstGeom prst="rect">
            <a:avLst/>
          </a:prstGeom>
        </p:spPr>
        <p:txBody>
          <a:bodyPr spcFirstLastPara="1" wrap="square" lIns="91425" tIns="91425" rIns="91425" bIns="91425" anchor="t" anchorCtr="0">
            <a:noAutofit/>
          </a:bodyPr>
          <a:lstStyle/>
          <a:p>
            <a:pPr marL="0" lvl="0" indent="0"/>
            <a:r>
              <a:rPr lang="en-US" dirty="0"/>
              <a:t>Structure, </a:t>
            </a:r>
            <a:r>
              <a:rPr lang="en-US" dirty="0" err="1"/>
              <a:t>contenu</a:t>
            </a:r>
            <a:r>
              <a:rPr lang="en-US" dirty="0"/>
              <a:t>, </a:t>
            </a:r>
            <a:r>
              <a:rPr lang="en-US" dirty="0" err="1"/>
              <a:t>sémantique</a:t>
            </a:r>
            <a:endParaRPr dirty="0"/>
          </a:p>
        </p:txBody>
      </p:sp>
      <p:sp>
        <p:nvSpPr>
          <p:cNvPr id="509" name="Google Shape;509;p46"/>
          <p:cNvSpPr txBox="1">
            <a:spLocks noGrp="1"/>
          </p:cNvSpPr>
          <p:nvPr>
            <p:ph type="title" idx="2"/>
          </p:nvPr>
        </p:nvSpPr>
        <p:spPr>
          <a:xfrm>
            <a:off x="3472380" y="2373900"/>
            <a:ext cx="2336400" cy="39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err="1"/>
              <a:t>css</a:t>
            </a:r>
            <a:endParaRPr dirty="0"/>
          </a:p>
        </p:txBody>
      </p:sp>
      <p:sp>
        <p:nvSpPr>
          <p:cNvPr id="510" name="Google Shape;510;p46"/>
          <p:cNvSpPr txBox="1">
            <a:spLocks noGrp="1"/>
          </p:cNvSpPr>
          <p:nvPr>
            <p:ph type="subTitle" idx="3"/>
          </p:nvPr>
        </p:nvSpPr>
        <p:spPr>
          <a:xfrm>
            <a:off x="3472380" y="2661403"/>
            <a:ext cx="2336400" cy="755400"/>
          </a:xfrm>
          <a:prstGeom prst="rect">
            <a:avLst/>
          </a:prstGeom>
        </p:spPr>
        <p:txBody>
          <a:bodyPr spcFirstLastPara="1" wrap="square" lIns="91425" tIns="91425" rIns="91425" bIns="91425" anchor="t" anchorCtr="0">
            <a:noAutofit/>
          </a:bodyPr>
          <a:lstStyle/>
          <a:p>
            <a:pPr marL="0" lvl="0" indent="0"/>
            <a:r>
              <a:rPr lang="fr-FR" dirty="0"/>
              <a:t>Style, mise en page, design</a:t>
            </a:r>
            <a:endParaRPr dirty="0"/>
          </a:p>
        </p:txBody>
      </p:sp>
      <p:sp>
        <p:nvSpPr>
          <p:cNvPr id="511" name="Google Shape;511;p46"/>
          <p:cNvSpPr txBox="1">
            <a:spLocks noGrp="1"/>
          </p:cNvSpPr>
          <p:nvPr>
            <p:ph type="title" idx="4"/>
          </p:nvPr>
        </p:nvSpPr>
        <p:spPr>
          <a:xfrm>
            <a:off x="6156180" y="2373900"/>
            <a:ext cx="2336400" cy="395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err="1"/>
              <a:t>javascript</a:t>
            </a:r>
            <a:endParaRPr dirty="0"/>
          </a:p>
        </p:txBody>
      </p:sp>
      <p:sp>
        <p:nvSpPr>
          <p:cNvPr id="512" name="Google Shape;512;p46"/>
          <p:cNvSpPr txBox="1">
            <a:spLocks noGrp="1"/>
          </p:cNvSpPr>
          <p:nvPr>
            <p:ph type="subTitle" idx="5"/>
          </p:nvPr>
        </p:nvSpPr>
        <p:spPr>
          <a:xfrm>
            <a:off x="6156180" y="2661403"/>
            <a:ext cx="2336400" cy="755400"/>
          </a:xfrm>
          <a:prstGeom prst="rect">
            <a:avLst/>
          </a:prstGeom>
        </p:spPr>
        <p:txBody>
          <a:bodyPr spcFirstLastPara="1" wrap="square" lIns="91425" tIns="91425" rIns="91425" bIns="91425" anchor="t" anchorCtr="0">
            <a:noAutofit/>
          </a:bodyPr>
          <a:lstStyle/>
          <a:p>
            <a:pPr marL="0" lvl="0" indent="0"/>
            <a:r>
              <a:rPr lang="en-US" dirty="0" err="1"/>
              <a:t>Comportement</a:t>
            </a:r>
            <a:r>
              <a:rPr lang="en-US" dirty="0"/>
              <a:t>, interaction, </a:t>
            </a:r>
            <a:r>
              <a:rPr lang="en-US" dirty="0" err="1"/>
              <a:t>dynamique</a:t>
            </a:r>
            <a:endParaRPr dirty="0"/>
          </a:p>
        </p:txBody>
      </p:sp>
      <p:sp>
        <p:nvSpPr>
          <p:cNvPr id="515" name="Google Shape;515;p46"/>
          <p:cNvSpPr/>
          <p:nvPr/>
        </p:nvSpPr>
        <p:spPr>
          <a:xfrm>
            <a:off x="1591380" y="1392104"/>
            <a:ext cx="730800" cy="730800"/>
          </a:xfrm>
          <a:prstGeom prst="roundRect">
            <a:avLst>
              <a:gd name="adj" fmla="val 16667"/>
            </a:avLst>
          </a:prstGeom>
          <a:gradFill>
            <a:gsLst>
              <a:gs pos="0">
                <a:srgbClr val="FFFFFF"/>
              </a:gs>
              <a:gs pos="50000">
                <a:srgbClr val="FFFFFF"/>
              </a:gs>
              <a:gs pos="100000">
                <a:srgbClr val="ECECEC"/>
              </a:gs>
            </a:gsLst>
            <a:lin ang="2698631"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6"/>
          <p:cNvSpPr/>
          <p:nvPr/>
        </p:nvSpPr>
        <p:spPr>
          <a:xfrm>
            <a:off x="1657980" y="1458704"/>
            <a:ext cx="597600" cy="597600"/>
          </a:xfrm>
          <a:prstGeom prst="roundRect">
            <a:avLst>
              <a:gd name="adj" fmla="val 16667"/>
            </a:avLst>
          </a:prstGeom>
          <a:noFill/>
          <a:ln w="9525" cap="flat" cmpd="sng">
            <a:solidFill>
              <a:srgbClr val="B24EB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 name="Google Shape;537;p46"/>
          <p:cNvGrpSpPr/>
          <p:nvPr/>
        </p:nvGrpSpPr>
        <p:grpSpPr>
          <a:xfrm rot="-5400000">
            <a:off x="792103" y="3751387"/>
            <a:ext cx="431100" cy="449402"/>
            <a:chOff x="7025787" y="2427970"/>
            <a:chExt cx="493475" cy="514425"/>
          </a:xfrm>
        </p:grpSpPr>
        <p:sp>
          <p:nvSpPr>
            <p:cNvPr id="538" name="Google Shape;538;p46"/>
            <p:cNvSpPr/>
            <p:nvPr/>
          </p:nvSpPr>
          <p:spPr>
            <a:xfrm>
              <a:off x="7025787" y="2726395"/>
              <a:ext cx="216000" cy="2160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6"/>
            <p:cNvSpPr/>
            <p:nvPr/>
          </p:nvSpPr>
          <p:spPr>
            <a:xfrm>
              <a:off x="7025787" y="2427970"/>
              <a:ext cx="216000" cy="2160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6"/>
            <p:cNvSpPr/>
            <p:nvPr/>
          </p:nvSpPr>
          <p:spPr>
            <a:xfrm>
              <a:off x="7303262" y="2427970"/>
              <a:ext cx="216000" cy="216000"/>
            </a:xfrm>
            <a:prstGeom prst="roundRect">
              <a:avLst>
                <a:gd name="adj" fmla="val 16667"/>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Google Shape;515;p46">
            <a:extLst>
              <a:ext uri="{FF2B5EF4-FFF2-40B4-BE49-F238E27FC236}">
                <a16:creationId xmlns:a16="http://schemas.microsoft.com/office/drawing/2014/main" id="{D65781FE-833C-BAE2-7BB3-8B6481AADB92}"/>
              </a:ext>
            </a:extLst>
          </p:cNvPr>
          <p:cNvSpPr/>
          <p:nvPr/>
        </p:nvSpPr>
        <p:spPr>
          <a:xfrm>
            <a:off x="4206600" y="1392104"/>
            <a:ext cx="730800" cy="730800"/>
          </a:xfrm>
          <a:prstGeom prst="roundRect">
            <a:avLst>
              <a:gd name="adj" fmla="val 16667"/>
            </a:avLst>
          </a:prstGeom>
          <a:gradFill>
            <a:gsLst>
              <a:gs pos="0">
                <a:srgbClr val="FFFFFF"/>
              </a:gs>
              <a:gs pos="50000">
                <a:srgbClr val="FFFFFF"/>
              </a:gs>
              <a:gs pos="100000">
                <a:srgbClr val="ECECEC"/>
              </a:gs>
            </a:gsLst>
            <a:lin ang="2698631"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516;p46">
            <a:extLst>
              <a:ext uri="{FF2B5EF4-FFF2-40B4-BE49-F238E27FC236}">
                <a16:creationId xmlns:a16="http://schemas.microsoft.com/office/drawing/2014/main" id="{1D72F735-8B62-5548-0BFE-6A9F82400029}"/>
              </a:ext>
            </a:extLst>
          </p:cNvPr>
          <p:cNvSpPr/>
          <p:nvPr/>
        </p:nvSpPr>
        <p:spPr>
          <a:xfrm>
            <a:off x="4273200" y="1458704"/>
            <a:ext cx="597600" cy="597600"/>
          </a:xfrm>
          <a:prstGeom prst="roundRect">
            <a:avLst>
              <a:gd name="adj" fmla="val 16667"/>
            </a:avLst>
          </a:prstGeom>
          <a:noFill/>
          <a:ln w="9525" cap="flat" cmpd="sng">
            <a:solidFill>
              <a:srgbClr val="B24EB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515;p46">
            <a:extLst>
              <a:ext uri="{FF2B5EF4-FFF2-40B4-BE49-F238E27FC236}">
                <a16:creationId xmlns:a16="http://schemas.microsoft.com/office/drawing/2014/main" id="{D12E6AEC-6AC4-F76A-F194-A7A81F2ED079}"/>
              </a:ext>
            </a:extLst>
          </p:cNvPr>
          <p:cNvSpPr/>
          <p:nvPr/>
        </p:nvSpPr>
        <p:spPr>
          <a:xfrm>
            <a:off x="6821820" y="1391786"/>
            <a:ext cx="730800" cy="730800"/>
          </a:xfrm>
          <a:prstGeom prst="roundRect">
            <a:avLst>
              <a:gd name="adj" fmla="val 16667"/>
            </a:avLst>
          </a:prstGeom>
          <a:gradFill>
            <a:gsLst>
              <a:gs pos="0">
                <a:srgbClr val="FFFFFF"/>
              </a:gs>
              <a:gs pos="50000">
                <a:srgbClr val="FFFFFF"/>
              </a:gs>
              <a:gs pos="100000">
                <a:srgbClr val="ECECEC"/>
              </a:gs>
            </a:gsLst>
            <a:lin ang="2698631" scaled="0"/>
          </a:gradFill>
          <a:ln>
            <a:noFill/>
          </a:ln>
          <a:effectLst>
            <a:outerShdw blurRad="57150" dist="123825" dir="3300000" algn="bl" rotWithShape="0">
              <a:srgbClr val="CCCCCC">
                <a:alpha val="6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16;p46">
            <a:extLst>
              <a:ext uri="{FF2B5EF4-FFF2-40B4-BE49-F238E27FC236}">
                <a16:creationId xmlns:a16="http://schemas.microsoft.com/office/drawing/2014/main" id="{40AD3198-DFDF-C8CF-FB59-B771A38C99FE}"/>
              </a:ext>
            </a:extLst>
          </p:cNvPr>
          <p:cNvSpPr/>
          <p:nvPr/>
        </p:nvSpPr>
        <p:spPr>
          <a:xfrm>
            <a:off x="6888420" y="1458386"/>
            <a:ext cx="597600" cy="597600"/>
          </a:xfrm>
          <a:prstGeom prst="roundRect">
            <a:avLst>
              <a:gd name="adj" fmla="val 16667"/>
            </a:avLst>
          </a:prstGeom>
          <a:noFill/>
          <a:ln w="9525" cap="flat" cmpd="sng">
            <a:solidFill>
              <a:srgbClr val="B24EB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 name="Picture 10">
            <a:extLst>
              <a:ext uri="{FF2B5EF4-FFF2-40B4-BE49-F238E27FC236}">
                <a16:creationId xmlns:a16="http://schemas.microsoft.com/office/drawing/2014/main" id="{9716B27E-0EA4-8D1F-E68F-F57EA9E68665}"/>
              </a:ext>
            </a:extLst>
          </p:cNvPr>
          <p:cNvPicPr>
            <a:picLocks noChangeAspect="1"/>
          </p:cNvPicPr>
          <p:nvPr/>
        </p:nvPicPr>
        <p:blipFill>
          <a:blip r:embed="rId3"/>
          <a:stretch>
            <a:fillRect/>
          </a:stretch>
        </p:blipFill>
        <p:spPr>
          <a:xfrm>
            <a:off x="4317478" y="1502664"/>
            <a:ext cx="509044" cy="509044"/>
          </a:xfrm>
          <a:prstGeom prst="rect">
            <a:avLst/>
          </a:prstGeom>
        </p:spPr>
      </p:pic>
      <p:pic>
        <p:nvPicPr>
          <p:cNvPr id="13" name="Picture 12">
            <a:extLst>
              <a:ext uri="{FF2B5EF4-FFF2-40B4-BE49-F238E27FC236}">
                <a16:creationId xmlns:a16="http://schemas.microsoft.com/office/drawing/2014/main" id="{79DD02E8-42C5-48EF-0CCD-81BDEF5E3F56}"/>
              </a:ext>
            </a:extLst>
          </p:cNvPr>
          <p:cNvPicPr>
            <a:picLocks noChangeAspect="1"/>
          </p:cNvPicPr>
          <p:nvPr/>
        </p:nvPicPr>
        <p:blipFill>
          <a:blip r:embed="rId4"/>
          <a:stretch>
            <a:fillRect/>
          </a:stretch>
        </p:blipFill>
        <p:spPr>
          <a:xfrm>
            <a:off x="1742940" y="1543346"/>
            <a:ext cx="427679" cy="427679"/>
          </a:xfrm>
          <a:prstGeom prst="rect">
            <a:avLst/>
          </a:prstGeom>
        </p:spPr>
      </p:pic>
      <p:pic>
        <p:nvPicPr>
          <p:cNvPr id="15" name="Picture 14">
            <a:extLst>
              <a:ext uri="{FF2B5EF4-FFF2-40B4-BE49-F238E27FC236}">
                <a16:creationId xmlns:a16="http://schemas.microsoft.com/office/drawing/2014/main" id="{2D0207DB-AC47-F78B-1DA3-3D51DBC7B203}"/>
              </a:ext>
            </a:extLst>
          </p:cNvPr>
          <p:cNvPicPr>
            <a:picLocks noChangeAspect="1"/>
          </p:cNvPicPr>
          <p:nvPr/>
        </p:nvPicPr>
        <p:blipFill>
          <a:blip r:embed="rId5"/>
          <a:stretch>
            <a:fillRect/>
          </a:stretch>
        </p:blipFill>
        <p:spPr>
          <a:xfrm>
            <a:off x="6879355" y="1442484"/>
            <a:ext cx="615729" cy="615729"/>
          </a:xfrm>
          <a:prstGeom prst="rect">
            <a:avLst/>
          </a:prstGeom>
        </p:spPr>
      </p:pic>
    </p:spTree>
    <p:extLst>
      <p:ext uri="{BB962C8B-B14F-4D97-AF65-F5344CB8AC3E}">
        <p14:creationId xmlns:p14="http://schemas.microsoft.com/office/powerpoint/2010/main" val="2788040654"/>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39"/>
          <p:cNvSpPr txBox="1">
            <a:spLocks noGrp="1"/>
          </p:cNvSpPr>
          <p:nvPr>
            <p:ph type="title"/>
          </p:nvPr>
        </p:nvSpPr>
        <p:spPr>
          <a:xfrm>
            <a:off x="4791525" y="2395903"/>
            <a:ext cx="3638100" cy="76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CONCEPTION</a:t>
            </a:r>
            <a:endParaRPr dirty="0"/>
          </a:p>
        </p:txBody>
      </p:sp>
      <p:sp>
        <p:nvSpPr>
          <p:cNvPr id="360" name="Google Shape;360;p39"/>
          <p:cNvSpPr txBox="1">
            <a:spLocks noGrp="1"/>
          </p:cNvSpPr>
          <p:nvPr>
            <p:ph type="title" idx="2"/>
          </p:nvPr>
        </p:nvSpPr>
        <p:spPr>
          <a:xfrm>
            <a:off x="4791525" y="1346651"/>
            <a:ext cx="1936800" cy="95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endParaRPr dirty="0"/>
          </a:p>
        </p:txBody>
      </p:sp>
      <p:grpSp>
        <p:nvGrpSpPr>
          <p:cNvPr id="363" name="Google Shape;363;p39"/>
          <p:cNvGrpSpPr/>
          <p:nvPr/>
        </p:nvGrpSpPr>
        <p:grpSpPr>
          <a:xfrm>
            <a:off x="8032349" y="514355"/>
            <a:ext cx="397281" cy="428418"/>
            <a:chOff x="1271525" y="4920325"/>
            <a:chExt cx="655039" cy="706378"/>
          </a:xfrm>
        </p:grpSpPr>
        <p:sp>
          <p:nvSpPr>
            <p:cNvPr id="364" name="Google Shape;364;p39"/>
            <p:cNvSpPr/>
            <p:nvPr/>
          </p:nvSpPr>
          <p:spPr>
            <a:xfrm>
              <a:off x="1513164" y="4920325"/>
              <a:ext cx="413400" cy="4134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9"/>
            <p:cNvSpPr/>
            <p:nvPr/>
          </p:nvSpPr>
          <p:spPr>
            <a:xfrm>
              <a:off x="1271525" y="5375603"/>
              <a:ext cx="251100" cy="251100"/>
            </a:xfrm>
            <a:prstGeom prst="roundRect">
              <a:avLst>
                <a:gd name="adj" fmla="val 16667"/>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Placeholder 4">
            <a:extLst>
              <a:ext uri="{FF2B5EF4-FFF2-40B4-BE49-F238E27FC236}">
                <a16:creationId xmlns:a16="http://schemas.microsoft.com/office/drawing/2014/main" id="{5E9B666C-4C7C-6553-E7C1-CD9C4B244D16}"/>
              </a:ext>
            </a:extLst>
          </p:cNvPr>
          <p:cNvPicPr>
            <a:picLocks noGrp="1" noChangeAspect="1"/>
          </p:cNvPicPr>
          <p:nvPr>
            <p:ph type="pic" idx="3"/>
          </p:nvPr>
        </p:nvPicPr>
        <p:blipFill>
          <a:blip r:embed="rId3"/>
          <a:srcRect l="16237" r="16237"/>
          <a:stretch>
            <a:fillRect/>
          </a:stretch>
        </p:blipFill>
        <p:spPr/>
      </p:pic>
    </p:spTree>
    <p:extLst>
      <p:ext uri="{BB962C8B-B14F-4D97-AF65-F5344CB8AC3E}">
        <p14:creationId xmlns:p14="http://schemas.microsoft.com/office/powerpoint/2010/main" val="3934030716"/>
      </p:ext>
    </p:extLst>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grpSp>
        <p:nvGrpSpPr>
          <p:cNvPr id="383" name="Google Shape;383;p40"/>
          <p:cNvGrpSpPr/>
          <p:nvPr/>
        </p:nvGrpSpPr>
        <p:grpSpPr>
          <a:xfrm>
            <a:off x="7665465" y="514351"/>
            <a:ext cx="1160069" cy="1110163"/>
            <a:chOff x="5621097" y="1500761"/>
            <a:chExt cx="371424" cy="355446"/>
          </a:xfrm>
        </p:grpSpPr>
        <p:sp>
          <p:nvSpPr>
            <p:cNvPr id="384" name="Google Shape;384;p40"/>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0"/>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435;p44">
            <a:extLst>
              <a:ext uri="{FF2B5EF4-FFF2-40B4-BE49-F238E27FC236}">
                <a16:creationId xmlns:a16="http://schemas.microsoft.com/office/drawing/2014/main" id="{3A71123C-3E6C-79F6-D10E-BAA54E2D846B}"/>
              </a:ext>
            </a:extLst>
          </p:cNvPr>
          <p:cNvSpPr txBox="1">
            <a:spLocks noGrp="1"/>
          </p:cNvSpPr>
          <p:nvPr>
            <p:ph type="title"/>
          </p:nvPr>
        </p:nvSpPr>
        <p:spPr>
          <a:xfrm>
            <a:off x="957050" y="416060"/>
            <a:ext cx="7350000" cy="535200"/>
          </a:xfrm>
          <a:prstGeom prst="rect">
            <a:avLst/>
          </a:prstGeom>
        </p:spPr>
        <p:txBody>
          <a:bodyPr spcFirstLastPara="1" wrap="square" lIns="91425" tIns="91425" rIns="91425" bIns="91425" anchor="t" anchorCtr="0">
            <a:noAutofit/>
          </a:bodyPr>
          <a:lstStyle/>
          <a:p>
            <a:r>
              <a:rPr lang="en-US" dirty="0"/>
              <a:t>Use Case Diagram</a:t>
            </a:r>
            <a:endParaRPr lang="en-MA" dirty="0"/>
          </a:p>
        </p:txBody>
      </p:sp>
      <p:grpSp>
        <p:nvGrpSpPr>
          <p:cNvPr id="409" name="Group 408">
            <a:extLst>
              <a:ext uri="{FF2B5EF4-FFF2-40B4-BE49-F238E27FC236}">
                <a16:creationId xmlns:a16="http://schemas.microsoft.com/office/drawing/2014/main" id="{82BFD563-EF06-44C4-308C-65231AB3520A}"/>
              </a:ext>
            </a:extLst>
          </p:cNvPr>
          <p:cNvGrpSpPr/>
          <p:nvPr/>
        </p:nvGrpSpPr>
        <p:grpSpPr>
          <a:xfrm>
            <a:off x="1803970" y="951260"/>
            <a:ext cx="4631733" cy="3759088"/>
            <a:chOff x="1803970" y="951260"/>
            <a:chExt cx="4631733" cy="3759088"/>
          </a:xfrm>
        </p:grpSpPr>
        <p:grpSp>
          <p:nvGrpSpPr>
            <p:cNvPr id="390" name="Group 389">
              <a:extLst>
                <a:ext uri="{FF2B5EF4-FFF2-40B4-BE49-F238E27FC236}">
                  <a16:creationId xmlns:a16="http://schemas.microsoft.com/office/drawing/2014/main" id="{66E50537-7F70-AA97-1438-0C1EFF623866}"/>
                </a:ext>
              </a:extLst>
            </p:cNvPr>
            <p:cNvGrpSpPr/>
            <p:nvPr/>
          </p:nvGrpSpPr>
          <p:grpSpPr>
            <a:xfrm>
              <a:off x="1803970" y="951260"/>
              <a:ext cx="4631733" cy="3759088"/>
              <a:chOff x="2515248" y="1218689"/>
              <a:chExt cx="3879356" cy="3148463"/>
            </a:xfrm>
          </p:grpSpPr>
          <p:pic>
            <p:nvPicPr>
              <p:cNvPr id="29" name="Picture 28">
                <a:extLst>
                  <a:ext uri="{FF2B5EF4-FFF2-40B4-BE49-F238E27FC236}">
                    <a16:creationId xmlns:a16="http://schemas.microsoft.com/office/drawing/2014/main" id="{70C8FE73-4A0C-49B7-1FDE-F2D5144D5363}"/>
                  </a:ext>
                </a:extLst>
              </p:cNvPr>
              <p:cNvPicPr>
                <a:picLocks noChangeAspect="1"/>
              </p:cNvPicPr>
              <p:nvPr/>
            </p:nvPicPr>
            <p:blipFill>
              <a:blip r:embed="rId3"/>
              <a:stretch>
                <a:fillRect/>
              </a:stretch>
            </p:blipFill>
            <p:spPr>
              <a:xfrm>
                <a:off x="2515248" y="1218689"/>
                <a:ext cx="3879356" cy="3148463"/>
              </a:xfrm>
              <a:prstGeom prst="rect">
                <a:avLst/>
              </a:prstGeom>
            </p:spPr>
          </p:pic>
          <p:cxnSp>
            <p:nvCxnSpPr>
              <p:cNvPr id="35" name="Straight Arrow Connector 34">
                <a:extLst>
                  <a:ext uri="{FF2B5EF4-FFF2-40B4-BE49-F238E27FC236}">
                    <a16:creationId xmlns:a16="http://schemas.microsoft.com/office/drawing/2014/main" id="{4D800B75-4B92-6A3D-959E-AFF42F9D45C1}"/>
                  </a:ext>
                </a:extLst>
              </p:cNvPr>
              <p:cNvCxnSpPr>
                <a:cxnSpLocks/>
              </p:cNvCxnSpPr>
              <p:nvPr/>
            </p:nvCxnSpPr>
            <p:spPr>
              <a:xfrm flipV="1">
                <a:off x="3732076" y="1624514"/>
                <a:ext cx="0" cy="407026"/>
              </a:xfrm>
              <a:prstGeom prst="straightConnector1">
                <a:avLst/>
              </a:prstGeom>
              <a:ln w="3175" cap="flat" cmpd="sng" algn="ctr">
                <a:solidFill>
                  <a:schemeClr val="accent6">
                    <a:lumMod val="1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49" name="TextBox 48">
                <a:extLst>
                  <a:ext uri="{FF2B5EF4-FFF2-40B4-BE49-F238E27FC236}">
                    <a16:creationId xmlns:a16="http://schemas.microsoft.com/office/drawing/2014/main" id="{1A196BF2-9556-7CF6-97A8-522BDC9F9E0B}"/>
                  </a:ext>
                </a:extLst>
              </p:cNvPr>
              <p:cNvSpPr txBox="1"/>
              <p:nvPr/>
            </p:nvSpPr>
            <p:spPr>
              <a:xfrm>
                <a:off x="3438841" y="1644429"/>
                <a:ext cx="348172" cy="138499"/>
              </a:xfrm>
              <a:prstGeom prst="rect">
                <a:avLst/>
              </a:prstGeom>
              <a:noFill/>
            </p:spPr>
            <p:txBody>
              <a:bodyPr wrap="square" rtlCol="0">
                <a:spAutoFit/>
              </a:bodyPr>
              <a:lstStyle/>
              <a:p>
                <a:r>
                  <a:rPr lang="en-MA" sz="300" dirty="0"/>
                  <a:t>&lt;include&gt;</a:t>
                </a:r>
              </a:p>
            </p:txBody>
          </p:sp>
          <p:cxnSp>
            <p:nvCxnSpPr>
              <p:cNvPr id="50" name="Straight Arrow Connector 49">
                <a:extLst>
                  <a:ext uri="{FF2B5EF4-FFF2-40B4-BE49-F238E27FC236}">
                    <a16:creationId xmlns:a16="http://schemas.microsoft.com/office/drawing/2014/main" id="{6F442D0B-F016-CA0A-4928-48248CD44259}"/>
                  </a:ext>
                </a:extLst>
              </p:cNvPr>
              <p:cNvCxnSpPr>
                <a:cxnSpLocks/>
              </p:cNvCxnSpPr>
              <p:nvPr/>
            </p:nvCxnSpPr>
            <p:spPr>
              <a:xfrm flipH="1" flipV="1">
                <a:off x="3732076" y="1624514"/>
                <a:ext cx="54937" cy="407026"/>
              </a:xfrm>
              <a:prstGeom prst="straightConnector1">
                <a:avLst/>
              </a:prstGeom>
              <a:ln w="3175" cap="flat" cmpd="sng" algn="ctr">
                <a:solidFill>
                  <a:schemeClr val="accent6">
                    <a:lumMod val="1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5" name="Straight Arrow Connector 54">
                <a:extLst>
                  <a:ext uri="{FF2B5EF4-FFF2-40B4-BE49-F238E27FC236}">
                    <a16:creationId xmlns:a16="http://schemas.microsoft.com/office/drawing/2014/main" id="{F9FAC9C6-69F9-C9F9-0AE3-FC262C4C3124}"/>
                  </a:ext>
                </a:extLst>
              </p:cNvPr>
              <p:cNvCxnSpPr>
                <a:cxnSpLocks/>
              </p:cNvCxnSpPr>
              <p:nvPr/>
            </p:nvCxnSpPr>
            <p:spPr>
              <a:xfrm flipH="1" flipV="1">
                <a:off x="3732075" y="1624514"/>
                <a:ext cx="103669" cy="432113"/>
              </a:xfrm>
              <a:prstGeom prst="straightConnector1">
                <a:avLst/>
              </a:prstGeom>
              <a:ln w="3175" cap="flat" cmpd="sng" algn="ctr">
                <a:solidFill>
                  <a:schemeClr val="accent6">
                    <a:lumMod val="1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6" name="Straight Arrow Connector 55">
                <a:extLst>
                  <a:ext uri="{FF2B5EF4-FFF2-40B4-BE49-F238E27FC236}">
                    <a16:creationId xmlns:a16="http://schemas.microsoft.com/office/drawing/2014/main" id="{8F4D9A74-424D-2CB4-25A0-8A1F73592182}"/>
                  </a:ext>
                </a:extLst>
              </p:cNvPr>
              <p:cNvCxnSpPr>
                <a:cxnSpLocks/>
              </p:cNvCxnSpPr>
              <p:nvPr/>
            </p:nvCxnSpPr>
            <p:spPr>
              <a:xfrm flipH="1" flipV="1">
                <a:off x="3732074" y="1624514"/>
                <a:ext cx="157229" cy="432113"/>
              </a:xfrm>
              <a:prstGeom prst="straightConnector1">
                <a:avLst/>
              </a:prstGeom>
              <a:ln w="3175" cap="flat" cmpd="sng" algn="ctr">
                <a:solidFill>
                  <a:schemeClr val="accent6">
                    <a:lumMod val="1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7" name="Straight Arrow Connector 56">
                <a:extLst>
                  <a:ext uri="{FF2B5EF4-FFF2-40B4-BE49-F238E27FC236}">
                    <a16:creationId xmlns:a16="http://schemas.microsoft.com/office/drawing/2014/main" id="{E9A01673-2964-B9A4-5F07-7B11812F2991}"/>
                  </a:ext>
                </a:extLst>
              </p:cNvPr>
              <p:cNvCxnSpPr>
                <a:cxnSpLocks/>
              </p:cNvCxnSpPr>
              <p:nvPr/>
            </p:nvCxnSpPr>
            <p:spPr>
              <a:xfrm flipH="1" flipV="1">
                <a:off x="3732073" y="1624514"/>
                <a:ext cx="219294" cy="432113"/>
              </a:xfrm>
              <a:prstGeom prst="straightConnector1">
                <a:avLst/>
              </a:prstGeom>
              <a:ln w="3175" cap="flat" cmpd="sng" algn="ctr">
                <a:solidFill>
                  <a:schemeClr val="accent6">
                    <a:lumMod val="1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20" name="Straight Arrow Connector 319">
                <a:extLst>
                  <a:ext uri="{FF2B5EF4-FFF2-40B4-BE49-F238E27FC236}">
                    <a16:creationId xmlns:a16="http://schemas.microsoft.com/office/drawing/2014/main" id="{03D14F11-B884-A7A2-45A7-A20293A870AE}"/>
                  </a:ext>
                </a:extLst>
              </p:cNvPr>
              <p:cNvCxnSpPr>
                <a:cxnSpLocks/>
              </p:cNvCxnSpPr>
              <p:nvPr/>
            </p:nvCxnSpPr>
            <p:spPr>
              <a:xfrm flipV="1">
                <a:off x="3677137" y="2031540"/>
                <a:ext cx="106772" cy="177128"/>
              </a:xfrm>
              <a:prstGeom prst="straightConnector1">
                <a:avLst/>
              </a:prstGeom>
              <a:ln w="3175" cap="flat" cmpd="sng" algn="ctr">
                <a:solidFill>
                  <a:schemeClr val="accent6">
                    <a:lumMod val="1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23" name="Straight Arrow Connector 322">
                <a:extLst>
                  <a:ext uri="{FF2B5EF4-FFF2-40B4-BE49-F238E27FC236}">
                    <a16:creationId xmlns:a16="http://schemas.microsoft.com/office/drawing/2014/main" id="{D881927B-BA82-1C0E-46E2-DFE2C99DE168}"/>
                  </a:ext>
                </a:extLst>
              </p:cNvPr>
              <p:cNvCxnSpPr>
                <a:cxnSpLocks/>
              </p:cNvCxnSpPr>
              <p:nvPr/>
            </p:nvCxnSpPr>
            <p:spPr>
              <a:xfrm flipV="1">
                <a:off x="3705225" y="2056627"/>
                <a:ext cx="127416" cy="365898"/>
              </a:xfrm>
              <a:prstGeom prst="straightConnector1">
                <a:avLst/>
              </a:prstGeom>
              <a:ln w="3175" cap="flat" cmpd="sng" algn="ctr">
                <a:solidFill>
                  <a:schemeClr val="accent6">
                    <a:lumMod val="1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26" name="Straight Arrow Connector 325">
                <a:extLst>
                  <a:ext uri="{FF2B5EF4-FFF2-40B4-BE49-F238E27FC236}">
                    <a16:creationId xmlns:a16="http://schemas.microsoft.com/office/drawing/2014/main" id="{286EDF36-3ECA-EF3E-C216-5117B9154466}"/>
                  </a:ext>
                </a:extLst>
              </p:cNvPr>
              <p:cNvCxnSpPr>
                <a:cxnSpLocks/>
              </p:cNvCxnSpPr>
              <p:nvPr/>
            </p:nvCxnSpPr>
            <p:spPr>
              <a:xfrm flipV="1">
                <a:off x="3650530" y="2056627"/>
                <a:ext cx="235670" cy="597673"/>
              </a:xfrm>
              <a:prstGeom prst="straightConnector1">
                <a:avLst/>
              </a:prstGeom>
              <a:ln w="3175" cap="flat" cmpd="sng" algn="ctr">
                <a:solidFill>
                  <a:schemeClr val="accent6">
                    <a:lumMod val="1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27" name="Straight Arrow Connector 326">
                <a:extLst>
                  <a:ext uri="{FF2B5EF4-FFF2-40B4-BE49-F238E27FC236}">
                    <a16:creationId xmlns:a16="http://schemas.microsoft.com/office/drawing/2014/main" id="{7030C569-AA39-DA47-E06F-FBA5801321E3}"/>
                  </a:ext>
                </a:extLst>
              </p:cNvPr>
              <p:cNvCxnSpPr>
                <a:cxnSpLocks/>
              </p:cNvCxnSpPr>
              <p:nvPr/>
            </p:nvCxnSpPr>
            <p:spPr>
              <a:xfrm flipV="1">
                <a:off x="3650529" y="2056627"/>
                <a:ext cx="304401" cy="794523"/>
              </a:xfrm>
              <a:prstGeom prst="straightConnector1">
                <a:avLst/>
              </a:prstGeom>
              <a:ln w="3175" cap="flat" cmpd="sng" algn="ctr">
                <a:solidFill>
                  <a:schemeClr val="accent6">
                    <a:lumMod val="1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32" name="Straight Arrow Connector 331">
                <a:extLst>
                  <a:ext uri="{FF2B5EF4-FFF2-40B4-BE49-F238E27FC236}">
                    <a16:creationId xmlns:a16="http://schemas.microsoft.com/office/drawing/2014/main" id="{54C68930-0945-CA77-DA58-012B2B947CAD}"/>
                  </a:ext>
                </a:extLst>
              </p:cNvPr>
              <p:cNvCxnSpPr>
                <a:cxnSpLocks/>
              </p:cNvCxnSpPr>
              <p:nvPr/>
            </p:nvCxnSpPr>
            <p:spPr>
              <a:xfrm flipV="1">
                <a:off x="4803775" y="1518362"/>
                <a:ext cx="72626" cy="1332788"/>
              </a:xfrm>
              <a:prstGeom prst="straightConnector1">
                <a:avLst/>
              </a:prstGeom>
              <a:ln w="3175" cap="flat" cmpd="sng" algn="ctr">
                <a:solidFill>
                  <a:schemeClr val="accent6">
                    <a:lumMod val="1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34" name="Straight Arrow Connector 333">
                <a:extLst>
                  <a:ext uri="{FF2B5EF4-FFF2-40B4-BE49-F238E27FC236}">
                    <a16:creationId xmlns:a16="http://schemas.microsoft.com/office/drawing/2014/main" id="{04A70282-597E-DAAA-342D-FEE61AE1DCE2}"/>
                  </a:ext>
                </a:extLst>
              </p:cNvPr>
              <p:cNvCxnSpPr>
                <a:cxnSpLocks/>
              </p:cNvCxnSpPr>
              <p:nvPr/>
            </p:nvCxnSpPr>
            <p:spPr>
              <a:xfrm flipH="1" flipV="1">
                <a:off x="4844346" y="2145058"/>
                <a:ext cx="101452" cy="39698"/>
              </a:xfrm>
              <a:prstGeom prst="straightConnector1">
                <a:avLst/>
              </a:prstGeom>
              <a:ln w="3175" cap="flat" cmpd="sng" algn="ctr">
                <a:solidFill>
                  <a:schemeClr val="accent6">
                    <a:lumMod val="1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36" name="Straight Arrow Connector 335">
                <a:extLst>
                  <a:ext uri="{FF2B5EF4-FFF2-40B4-BE49-F238E27FC236}">
                    <a16:creationId xmlns:a16="http://schemas.microsoft.com/office/drawing/2014/main" id="{825215F8-BEAE-DFD0-E8DE-7E434E79ACE6}"/>
                  </a:ext>
                </a:extLst>
              </p:cNvPr>
              <p:cNvCxnSpPr>
                <a:cxnSpLocks/>
              </p:cNvCxnSpPr>
              <p:nvPr/>
            </p:nvCxnSpPr>
            <p:spPr>
              <a:xfrm flipH="1" flipV="1">
                <a:off x="4834824" y="2315765"/>
                <a:ext cx="101452" cy="39698"/>
              </a:xfrm>
              <a:prstGeom prst="straightConnector1">
                <a:avLst/>
              </a:prstGeom>
              <a:ln w="3175" cap="flat" cmpd="sng" algn="ctr">
                <a:solidFill>
                  <a:schemeClr val="accent6">
                    <a:lumMod val="1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37" name="Straight Arrow Connector 336">
                <a:extLst>
                  <a:ext uri="{FF2B5EF4-FFF2-40B4-BE49-F238E27FC236}">
                    <a16:creationId xmlns:a16="http://schemas.microsoft.com/office/drawing/2014/main" id="{DF7FD3FD-1742-30CD-9D09-A7F975256333}"/>
                  </a:ext>
                </a:extLst>
              </p:cNvPr>
              <p:cNvCxnSpPr>
                <a:cxnSpLocks/>
              </p:cNvCxnSpPr>
              <p:nvPr/>
            </p:nvCxnSpPr>
            <p:spPr>
              <a:xfrm flipH="1" flipV="1">
                <a:off x="4807338" y="2530067"/>
                <a:ext cx="138460" cy="41683"/>
              </a:xfrm>
              <a:prstGeom prst="straightConnector1">
                <a:avLst/>
              </a:prstGeom>
              <a:ln w="3175" cap="flat" cmpd="sng" algn="ctr">
                <a:solidFill>
                  <a:schemeClr val="accent6">
                    <a:lumMod val="1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39" name="Straight Arrow Connector 338">
                <a:extLst>
                  <a:ext uri="{FF2B5EF4-FFF2-40B4-BE49-F238E27FC236}">
                    <a16:creationId xmlns:a16="http://schemas.microsoft.com/office/drawing/2014/main" id="{0AA14452-DED7-DE5D-5CD0-6992E71E7243}"/>
                  </a:ext>
                </a:extLst>
              </p:cNvPr>
              <p:cNvCxnSpPr>
                <a:cxnSpLocks/>
              </p:cNvCxnSpPr>
              <p:nvPr/>
            </p:nvCxnSpPr>
            <p:spPr>
              <a:xfrm flipH="1" flipV="1">
                <a:off x="4818676" y="2671752"/>
                <a:ext cx="104285" cy="74602"/>
              </a:xfrm>
              <a:prstGeom prst="straightConnector1">
                <a:avLst/>
              </a:prstGeom>
              <a:ln w="3175" cap="flat" cmpd="sng" algn="ctr">
                <a:solidFill>
                  <a:schemeClr val="accent6">
                    <a:lumMod val="1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41" name="Straight Arrow Connector 340">
                <a:extLst>
                  <a:ext uri="{FF2B5EF4-FFF2-40B4-BE49-F238E27FC236}">
                    <a16:creationId xmlns:a16="http://schemas.microsoft.com/office/drawing/2014/main" id="{03B9AA6E-6DB0-704D-A7C7-3551D4987E66}"/>
                  </a:ext>
                </a:extLst>
              </p:cNvPr>
              <p:cNvCxnSpPr>
                <a:cxnSpLocks/>
              </p:cNvCxnSpPr>
              <p:nvPr/>
            </p:nvCxnSpPr>
            <p:spPr>
              <a:xfrm flipH="1" flipV="1">
                <a:off x="4793620" y="2846356"/>
                <a:ext cx="152178" cy="50449"/>
              </a:xfrm>
              <a:prstGeom prst="straightConnector1">
                <a:avLst/>
              </a:prstGeom>
              <a:ln w="3175" cap="flat" cmpd="sng" algn="ctr">
                <a:solidFill>
                  <a:schemeClr val="accent6">
                    <a:lumMod val="1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43" name="TextBox 342">
                <a:extLst>
                  <a:ext uri="{FF2B5EF4-FFF2-40B4-BE49-F238E27FC236}">
                    <a16:creationId xmlns:a16="http://schemas.microsoft.com/office/drawing/2014/main" id="{57C24AED-B547-56EE-6BDD-30BEE565D74E}"/>
                  </a:ext>
                </a:extLst>
              </p:cNvPr>
              <p:cNvSpPr txBox="1"/>
              <p:nvPr/>
            </p:nvSpPr>
            <p:spPr>
              <a:xfrm>
                <a:off x="4793620" y="1569956"/>
                <a:ext cx="348172" cy="138499"/>
              </a:xfrm>
              <a:prstGeom prst="rect">
                <a:avLst/>
              </a:prstGeom>
              <a:noFill/>
            </p:spPr>
            <p:txBody>
              <a:bodyPr wrap="square" rtlCol="0">
                <a:spAutoFit/>
              </a:bodyPr>
              <a:lstStyle/>
              <a:p>
                <a:r>
                  <a:rPr lang="en-MA" sz="300" dirty="0"/>
                  <a:t>&lt;include&gt;</a:t>
                </a:r>
              </a:p>
            </p:txBody>
          </p:sp>
        </p:grpSp>
        <p:cxnSp>
          <p:nvCxnSpPr>
            <p:cNvPr id="391" name="Straight Arrow Connector 390">
              <a:extLst>
                <a:ext uri="{FF2B5EF4-FFF2-40B4-BE49-F238E27FC236}">
                  <a16:creationId xmlns:a16="http://schemas.microsoft.com/office/drawing/2014/main" id="{742393AC-E05E-36D6-C2F3-E541796E879E}"/>
                </a:ext>
              </a:extLst>
            </p:cNvPr>
            <p:cNvCxnSpPr>
              <a:cxnSpLocks/>
            </p:cNvCxnSpPr>
            <p:nvPr/>
          </p:nvCxnSpPr>
          <p:spPr>
            <a:xfrm>
              <a:off x="4402570" y="3789754"/>
              <a:ext cx="121648" cy="0"/>
            </a:xfrm>
            <a:prstGeom prst="straightConnector1">
              <a:avLst/>
            </a:prstGeom>
            <a:ln w="3175" cap="flat" cmpd="sng" algn="ctr">
              <a:solidFill>
                <a:schemeClr val="accent6">
                  <a:lumMod val="1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96" name="Straight Arrow Connector 395">
              <a:extLst>
                <a:ext uri="{FF2B5EF4-FFF2-40B4-BE49-F238E27FC236}">
                  <a16:creationId xmlns:a16="http://schemas.microsoft.com/office/drawing/2014/main" id="{6CE1FA2A-C697-928C-39A2-8D85B0876D97}"/>
                </a:ext>
              </a:extLst>
            </p:cNvPr>
            <p:cNvCxnSpPr>
              <a:cxnSpLocks/>
            </p:cNvCxnSpPr>
            <p:nvPr/>
          </p:nvCxnSpPr>
          <p:spPr>
            <a:xfrm flipV="1">
              <a:off x="4254500" y="3990975"/>
              <a:ext cx="148070" cy="476250"/>
            </a:xfrm>
            <a:prstGeom prst="straightConnector1">
              <a:avLst/>
            </a:prstGeom>
            <a:ln w="3175" cap="flat" cmpd="sng" algn="ctr">
              <a:solidFill>
                <a:schemeClr val="accent6">
                  <a:lumMod val="1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399" name="Straight Arrow Connector 398">
              <a:extLst>
                <a:ext uri="{FF2B5EF4-FFF2-40B4-BE49-F238E27FC236}">
                  <a16:creationId xmlns:a16="http://schemas.microsoft.com/office/drawing/2014/main" id="{6D253E02-62ED-4226-1122-BBA77EEF218D}"/>
                </a:ext>
              </a:extLst>
            </p:cNvPr>
            <p:cNvCxnSpPr>
              <a:cxnSpLocks/>
            </p:cNvCxnSpPr>
            <p:nvPr/>
          </p:nvCxnSpPr>
          <p:spPr>
            <a:xfrm>
              <a:off x="2930525" y="3990975"/>
              <a:ext cx="835025" cy="476250"/>
            </a:xfrm>
            <a:prstGeom prst="straightConnector1">
              <a:avLst/>
            </a:prstGeom>
            <a:ln w="3175" cap="flat" cmpd="sng" algn="ctr">
              <a:solidFill>
                <a:schemeClr val="accent6">
                  <a:lumMod val="1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04" name="Straight Arrow Connector 403">
              <a:extLst>
                <a:ext uri="{FF2B5EF4-FFF2-40B4-BE49-F238E27FC236}">
                  <a16:creationId xmlns:a16="http://schemas.microsoft.com/office/drawing/2014/main" id="{6F4B240A-E609-2992-8E88-A28093CE20C7}"/>
                </a:ext>
              </a:extLst>
            </p:cNvPr>
            <p:cNvCxnSpPr>
              <a:cxnSpLocks/>
            </p:cNvCxnSpPr>
            <p:nvPr/>
          </p:nvCxnSpPr>
          <p:spPr>
            <a:xfrm flipH="1" flipV="1">
              <a:off x="3672879" y="3985867"/>
              <a:ext cx="263111" cy="414683"/>
            </a:xfrm>
            <a:prstGeom prst="straightConnector1">
              <a:avLst/>
            </a:prstGeom>
            <a:ln w="3175" cap="flat" cmpd="sng" algn="ctr">
              <a:solidFill>
                <a:schemeClr val="accent6">
                  <a:lumMod val="10000"/>
                </a:schemeClr>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pSp>
    </p:spTree>
  </p:cSld>
  <p:clrMapOvr>
    <a:masterClrMapping/>
  </p:clrMapOvr>
  <mc:AlternateContent xmlns:mc="http://schemas.openxmlformats.org/markup-compatibility/2006">
    <mc:Choice xmlns:p159="http://schemas.microsoft.com/office/powerpoint/2015/09/main" xmlns=""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Small Business Web Site Project Proposal by Slidesgo">
  <a:themeElements>
    <a:clrScheme name="Simple Light">
      <a:dk1>
        <a:srgbClr val="200E74"/>
      </a:dk1>
      <a:lt1>
        <a:srgbClr val="01539D"/>
      </a:lt1>
      <a:dk2>
        <a:srgbClr val="5C5C61"/>
      </a:dk2>
      <a:lt2>
        <a:srgbClr val="FFFFFF"/>
      </a:lt2>
      <a:accent1>
        <a:srgbClr val="5C3DA4"/>
      </a:accent1>
      <a:accent2>
        <a:srgbClr val="B24EBE"/>
      </a:accent2>
      <a:accent3>
        <a:srgbClr val="84B9FF"/>
      </a:accent3>
      <a:accent4>
        <a:srgbClr val="9A9AA0"/>
      </a:accent4>
      <a:accent5>
        <a:srgbClr val="ECECEC"/>
      </a:accent5>
      <a:accent6>
        <a:srgbClr val="DBDBDB"/>
      </a:accent6>
      <a:hlink>
        <a:srgbClr val="5C5C6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746</TotalTime>
  <Words>303</Words>
  <Application>Microsoft Office PowerPoint</Application>
  <PresentationFormat>Affichage à l'écran (16:9)</PresentationFormat>
  <Paragraphs>89</Paragraphs>
  <Slides>18</Slides>
  <Notes>17</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18</vt:i4>
      </vt:variant>
    </vt:vector>
  </HeadingPairs>
  <TitlesOfParts>
    <vt:vector size="23" baseType="lpstr">
      <vt:lpstr>Roboto</vt:lpstr>
      <vt:lpstr>Arial</vt:lpstr>
      <vt:lpstr>Roboto Condensed</vt:lpstr>
      <vt:lpstr>Bebas Neue</vt:lpstr>
      <vt:lpstr>Small Business Web Site Project Proposal by Slidesgo</vt:lpstr>
      <vt:lpstr>LAW FIRM WEBSITE</vt:lpstr>
      <vt:lpstr>INTRODUCTION</vt:lpstr>
      <vt:lpstr>INTRODUCTION</vt:lpstr>
      <vt:lpstr>Présentation PowerPoint</vt:lpstr>
      <vt:lpstr>ÉTAPES DU PROJET</vt:lpstr>
      <vt:lpstr>Pile technologies  </vt:lpstr>
      <vt:lpstr>html</vt:lpstr>
      <vt:lpstr>CONCEPTION</vt:lpstr>
      <vt:lpstr>Use Case Diagram</vt:lpstr>
      <vt:lpstr>Analyse &amp; Performance</vt:lpstr>
      <vt:lpstr>Présentation PowerPoint</vt:lpstr>
      <vt:lpstr>Espace partenaire</vt:lpstr>
      <vt:lpstr>Espace avocat</vt:lpstr>
      <vt:lpstr>Espace client</vt:lpstr>
      <vt:lpstr>Objectifs futurs</vt:lpstr>
      <vt:lpstr>Présentation PowerPoint</vt:lpstr>
      <vt:lpstr>conclusion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LAW FIRM WEBSITE</dc:title>
  <cp:lastModifiedBy>HP</cp:lastModifiedBy>
  <cp:revision>8</cp:revision>
  <dcterms:modified xsi:type="dcterms:W3CDTF">2026-01-07T09:12:49Z</dcterms:modified>
</cp:coreProperties>
</file>